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pn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68" r:id="rId2"/>
    <p:sldId id="273" r:id="rId3"/>
    <p:sldId id="271" r:id="rId4"/>
    <p:sldId id="272" r:id="rId5"/>
    <p:sldId id="275" r:id="rId6"/>
    <p:sldId id="276" r:id="rId7"/>
    <p:sldId id="277" r:id="rId8"/>
    <p:sldId id="278" r:id="rId9"/>
    <p:sldId id="279" r:id="rId10"/>
    <p:sldId id="280" r:id="rId11"/>
    <p:sldId id="314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6" r:id="rId26"/>
    <p:sldId id="295" r:id="rId27"/>
    <p:sldId id="297" r:id="rId28"/>
    <p:sldId id="298" r:id="rId29"/>
    <p:sldId id="299" r:id="rId30"/>
    <p:sldId id="300" r:id="rId31"/>
    <p:sldId id="302" r:id="rId32"/>
    <p:sldId id="303" r:id="rId33"/>
    <p:sldId id="301" r:id="rId34"/>
    <p:sldId id="304" r:id="rId35"/>
    <p:sldId id="305" r:id="rId36"/>
    <p:sldId id="306" r:id="rId37"/>
    <p:sldId id="308" r:id="rId38"/>
    <p:sldId id="307" r:id="rId39"/>
    <p:sldId id="309" r:id="rId40"/>
    <p:sldId id="310" r:id="rId41"/>
    <p:sldId id="311" r:id="rId42"/>
    <p:sldId id="312" r:id="rId43"/>
    <p:sldId id="313" r:id="rId44"/>
    <p:sldId id="264" r:id="rId4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DCB8"/>
    <a:srgbClr val="DC2F8C"/>
    <a:srgbClr val="0E3F96"/>
    <a:srgbClr val="00A3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488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9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分工难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团队开发存在依赖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集成慢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编译时间长</a:t>
          </a:r>
          <a:r>
            <a:rPr lang="en-US" altLang="zh-CN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&gt; 2h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7136A70A-EA86-3D4A-A3BC-33EC7BE0F8F4}">
      <dgm:prSet phldrT="[Text]" custT="1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质量低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7CDDBAF-66A1-ED44-99EF-8A4A2420417C}" type="parTrans" cxnId="{870DF155-273F-544E-8B4A-C289605EDB8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2E588FD-639E-F142-BEF7-4338DD48E32D}" type="sibTrans" cxnId="{870DF155-273F-544E-8B4A-C289605EDB8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3826DCBD-8116-4E47-B93B-48429A9F57B3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代码可测性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E7D0BB8-D3E3-E64F-9884-FC1831FFBEB4}" type="parTrans" cxnId="{5E5FEA9A-3B64-1040-9B85-BDE7BAE3A0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B0295E1B-E605-3B43-A35D-F884E86C6AC0}" type="sibTrans" cxnId="{5E5FEA9A-3B64-1040-9B85-BDE7BAE3A0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4D3E9B9-9CA5-3E49-838F-FF51A978E5D9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测试、集成效率低</a:t>
          </a:r>
          <a:r>
            <a:rPr lang="en-US" altLang="zh-CN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C3C251-2D54-C848-B1D0-960CBB087017}" type="parTrans" cxnId="{D8959095-41FF-AF47-9272-88D88D864B69}">
      <dgm:prSet/>
      <dgm:spPr/>
      <dgm:t>
        <a:bodyPr/>
        <a:lstStyle/>
        <a:p>
          <a:endParaRPr lang="zh-CN" altLang="en-US"/>
        </a:p>
      </dgm:t>
    </dgm:pt>
    <dgm:pt modelId="{882D00BA-2C49-E143-8BFB-F0FDF4444034}" type="sibTrans" cxnId="{D8959095-41FF-AF47-9272-88D88D864B69}">
      <dgm:prSet/>
      <dgm:spPr/>
      <dgm:t>
        <a:bodyPr/>
        <a:lstStyle/>
        <a:p>
          <a:endParaRPr lang="zh-CN" altLang="en-US"/>
        </a:p>
      </dgm:t>
    </dgm:pt>
    <dgm:pt modelId="{B4DA9070-89EE-FD42-805E-AE9C0D9AB013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职责边界不清晰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A6BB100-244C-E541-AEB9-9CD8D41FAB84}" type="sibTrans" cxnId="{FEE868E7-3F54-3E4A-B808-04897C3C76AB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A90FBFA-876E-EC43-8B96-2532061AB2EE}" type="parTrans" cxnId="{FEE868E7-3F54-3E4A-B808-04897C3C76AB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3146118A-5691-5E45-BABE-D9EF0A2E7FDD}">
      <dgm:prSet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线上稳定性</a:t>
          </a:r>
          <a:endParaRPr 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46508EE-4C73-1F47-8B8C-9DE93BEB9A7B}" type="parTrans" cxnId="{5D0C924B-6628-9A4A-A890-3EA086FA33C4}">
      <dgm:prSet/>
      <dgm:spPr/>
      <dgm:t>
        <a:bodyPr/>
        <a:lstStyle/>
        <a:p>
          <a:endParaRPr lang="zh-CN" altLang="en-US"/>
        </a:p>
      </dgm:t>
    </dgm:pt>
    <dgm:pt modelId="{99D67E93-0CD6-A54E-A7F6-AA1A29D30080}" type="sibTrans" cxnId="{5D0C924B-6628-9A4A-A890-3EA086FA33C4}">
      <dgm:prSet/>
      <dgm:spPr/>
      <dgm:t>
        <a:bodyPr/>
        <a:lstStyle/>
        <a:p>
          <a:endParaRPr lang="zh-CN" altLang="en-US"/>
        </a:p>
      </dgm:t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7BD9F3-0C82-0143-BCFA-A8421A64DF57}" type="pres">
      <dgm:prSet presAssocID="{4288EE43-9BF0-8044-B100-5B1DBEDFF4D2}" presName="space" presStyleCnt="0"/>
      <dgm:spPr/>
    </dgm:pt>
    <dgm:pt modelId="{A2588D8B-ECA8-F64B-B402-F667D03E9582}" type="pres">
      <dgm:prSet presAssocID="{7136A70A-EA86-3D4A-A3BC-33EC7BE0F8F4}" presName="composite" presStyleCnt="0"/>
      <dgm:spPr/>
    </dgm:pt>
    <dgm:pt modelId="{5039AEC4-49C4-7145-8F08-A485390911F5}" type="pres">
      <dgm:prSet presAssocID="{7136A70A-EA86-3D4A-A3BC-33EC7BE0F8F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0E536D-B234-0045-9785-5BDB3E1342DA}" type="pres">
      <dgm:prSet presAssocID="{7136A70A-EA86-3D4A-A3BC-33EC7BE0F8F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E5FEA9A-3B64-1040-9B85-BDE7BAE3A07D}" srcId="{7136A70A-EA86-3D4A-A3BC-33EC7BE0F8F4}" destId="{3826DCBD-8116-4E47-B93B-48429A9F57B3}" srcOrd="0" destOrd="0" parTransId="{4E7D0BB8-D3E3-E64F-9884-FC1831FFBEB4}" sibTransId="{B0295E1B-E605-3B43-A35D-F884E86C6AC0}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BCF7DEF0-EDCC-4249-B07F-1ED9EA6334A5}" type="presOf" srcId="{3826DCBD-8116-4E47-B93B-48429A9F57B3}" destId="{1B0E536D-B234-0045-9785-5BDB3E1342DA}" srcOrd="0" destOrd="0" presId="urn:microsoft.com/office/officeart/2005/8/layout/hList1"/>
    <dgm:cxn modelId="{5721D73C-E794-ED40-A216-B5760688A50E}" type="presOf" srcId="{C68F2566-5A22-C84C-A557-8270544F3F0D}" destId="{924D2053-27DB-8B4F-B767-278CFE556695}" srcOrd="0" destOrd="0" presId="urn:microsoft.com/office/officeart/2005/8/layout/hList1"/>
    <dgm:cxn modelId="{71B296A5-0735-A145-86A7-579BB735E72A}" type="presOf" srcId="{F13349CF-C096-2D4A-829C-DED34C6528BB}" destId="{9F5A52BF-4293-9B4F-B548-6839D5E6AD09}" srcOrd="0" destOrd="0" presId="urn:microsoft.com/office/officeart/2005/8/layout/hList1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D8959095-41FF-AF47-9272-88D88D864B69}" srcId="{C68F2566-5A22-C84C-A557-8270544F3F0D}" destId="{64D3E9B9-9CA5-3E49-838F-FF51A978E5D9}" srcOrd="1" destOrd="0" parTransId="{DFC3C251-2D54-C848-B1D0-960CBB087017}" sibTransId="{882D00BA-2C49-E143-8BFB-F0FDF4444034}"/>
    <dgm:cxn modelId="{29EADC6D-DA2D-0F47-AB89-80B9B08FB104}" type="presOf" srcId="{B4DA9070-89EE-FD42-805E-AE9C0D9AB013}" destId="{F411CB54-7C9D-AE4D-9208-ACB1AB90C474}" srcOrd="0" destOrd="1" presId="urn:microsoft.com/office/officeart/2005/8/layout/hList1"/>
    <dgm:cxn modelId="{A17B7FD2-9306-0D48-82A3-88AABECE70EE}" type="presOf" srcId="{CC2552DE-0A80-5F4C-94E9-203B5FB2D5F2}" destId="{F411CB54-7C9D-AE4D-9208-ACB1AB90C474}" srcOrd="0" destOrd="0" presId="urn:microsoft.com/office/officeart/2005/8/layout/hList1"/>
    <dgm:cxn modelId="{0CC6F7D0-9FFC-5A4C-8F1E-BB18F35F31D0}" type="presOf" srcId="{10A3803F-6B38-9547-83F5-5B75BAAA2FA1}" destId="{3053461E-D5FF-C340-9507-CD84AAD59216}" srcOrd="0" destOrd="0" presId="urn:microsoft.com/office/officeart/2005/8/layout/hList1"/>
    <dgm:cxn modelId="{1F88370A-A27D-5747-81AF-A4CE0D565EFB}" type="presOf" srcId="{3146118A-5691-5E45-BABE-D9EF0A2E7FDD}" destId="{1B0E536D-B234-0045-9785-5BDB3E1342DA}" srcOrd="0" destOrd="1" presId="urn:microsoft.com/office/officeart/2005/8/layout/hList1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C63675AB-85CB-EF45-86B8-47AABE201D32}" srcId="{C68F2566-5A22-C84C-A557-8270544F3F0D}" destId="{10A3803F-6B38-9547-83F5-5B75BAAA2FA1}" srcOrd="0" destOrd="0" parTransId="{675F9393-050D-324C-A232-4870B01B558C}" sibTransId="{D443FABD-E42E-F74B-93FD-6E162A1A9A41}"/>
    <dgm:cxn modelId="{B6E37073-5A6D-C045-904E-304660EE41CB}" type="presOf" srcId="{3093830A-CBF4-6443-8AD0-0A118AAF1E39}" destId="{9C40B4C8-93BB-4D45-A688-A4BB76DC03E8}" srcOrd="0" destOrd="0" presId="urn:microsoft.com/office/officeart/2005/8/layout/hList1"/>
    <dgm:cxn modelId="{5D0C924B-6628-9A4A-A890-3EA086FA33C4}" srcId="{7136A70A-EA86-3D4A-A3BC-33EC7BE0F8F4}" destId="{3146118A-5691-5E45-BABE-D9EF0A2E7FDD}" srcOrd="1" destOrd="0" parTransId="{946508EE-4C73-1F47-8B8C-9DE93BEB9A7B}" sibTransId="{99D67E93-0CD6-A54E-A7F6-AA1A29D30080}"/>
    <dgm:cxn modelId="{3BD9F500-0757-1D41-90D7-F7F04F76FFFA}" type="presOf" srcId="{7136A70A-EA86-3D4A-A3BC-33EC7BE0F8F4}" destId="{5039AEC4-49C4-7145-8F08-A485390911F5}" srcOrd="0" destOrd="0" presId="urn:microsoft.com/office/officeart/2005/8/layout/hList1"/>
    <dgm:cxn modelId="{870DF155-273F-544E-8B4A-C289605EDB84}" srcId="{3093830A-CBF4-6443-8AD0-0A118AAF1E39}" destId="{7136A70A-EA86-3D4A-A3BC-33EC7BE0F8F4}" srcOrd="2" destOrd="0" parTransId="{17CDDBAF-66A1-ED44-99EF-8A4A2420417C}" sibTransId="{62E588FD-639E-F142-BEF7-4338DD48E32D}"/>
    <dgm:cxn modelId="{FEE868E7-3F54-3E4A-B808-04897C3C76AB}" srcId="{F13349CF-C096-2D4A-829C-DED34C6528BB}" destId="{B4DA9070-89EE-FD42-805E-AE9C0D9AB013}" srcOrd="1" destOrd="0" parTransId="{1A90FBFA-876E-EC43-8B96-2532061AB2EE}" sibTransId="{5A6BB100-244C-E541-AEB9-9CD8D41FAB84}"/>
    <dgm:cxn modelId="{D7C814E2-25AE-5C4E-919D-13C38849A187}" type="presOf" srcId="{64D3E9B9-9CA5-3E49-838F-FF51A978E5D9}" destId="{3053461E-D5FF-C340-9507-CD84AAD59216}" srcOrd="0" destOrd="1" presId="urn:microsoft.com/office/officeart/2005/8/layout/hList1"/>
    <dgm:cxn modelId="{4FD27174-C325-4546-A6DE-B3170F8A5D77}" type="presParOf" srcId="{9C40B4C8-93BB-4D45-A688-A4BB76DC03E8}" destId="{D93032E7-2A1D-1B40-B75B-3D6FD0CD8F88}" srcOrd="0" destOrd="0" presId="urn:microsoft.com/office/officeart/2005/8/layout/hList1"/>
    <dgm:cxn modelId="{2C71A181-DC47-C441-B7AD-A285F900EA22}" type="presParOf" srcId="{D93032E7-2A1D-1B40-B75B-3D6FD0CD8F88}" destId="{9F5A52BF-4293-9B4F-B548-6839D5E6AD09}" srcOrd="0" destOrd="0" presId="urn:microsoft.com/office/officeart/2005/8/layout/hList1"/>
    <dgm:cxn modelId="{1AA8C941-2968-9B4E-87F6-14D8D3D40DF2}" type="presParOf" srcId="{D93032E7-2A1D-1B40-B75B-3D6FD0CD8F88}" destId="{F411CB54-7C9D-AE4D-9208-ACB1AB90C474}" srcOrd="1" destOrd="0" presId="urn:microsoft.com/office/officeart/2005/8/layout/hList1"/>
    <dgm:cxn modelId="{F5235CE5-F7A8-BD4B-A61B-8A26A222A271}" type="presParOf" srcId="{9C40B4C8-93BB-4D45-A688-A4BB76DC03E8}" destId="{3011682A-9F11-FB40-B259-8E64FADF88F7}" srcOrd="1" destOrd="0" presId="urn:microsoft.com/office/officeart/2005/8/layout/hList1"/>
    <dgm:cxn modelId="{1CA6D270-36F7-BC45-903B-686C8766A24B}" type="presParOf" srcId="{9C40B4C8-93BB-4D45-A688-A4BB76DC03E8}" destId="{67A734A7-5FE4-2844-B3BF-B0B29F709F5C}" srcOrd="2" destOrd="0" presId="urn:microsoft.com/office/officeart/2005/8/layout/hList1"/>
    <dgm:cxn modelId="{E34BE527-AF3B-F643-9CAB-F5429F7A4C71}" type="presParOf" srcId="{67A734A7-5FE4-2844-B3BF-B0B29F709F5C}" destId="{924D2053-27DB-8B4F-B767-278CFE556695}" srcOrd="0" destOrd="0" presId="urn:microsoft.com/office/officeart/2005/8/layout/hList1"/>
    <dgm:cxn modelId="{04E45A35-6990-6047-B59B-B14919767DD3}" type="presParOf" srcId="{67A734A7-5FE4-2844-B3BF-B0B29F709F5C}" destId="{3053461E-D5FF-C340-9507-CD84AAD59216}" srcOrd="1" destOrd="0" presId="urn:microsoft.com/office/officeart/2005/8/layout/hList1"/>
    <dgm:cxn modelId="{D3483744-780C-3546-8C3F-B6B8C80A315E}" type="presParOf" srcId="{9C40B4C8-93BB-4D45-A688-A4BB76DC03E8}" destId="{167BD9F3-0C82-0143-BCFA-A8421A64DF57}" srcOrd="3" destOrd="0" presId="urn:microsoft.com/office/officeart/2005/8/layout/hList1"/>
    <dgm:cxn modelId="{AA02FF9A-8E13-B845-97E8-4E80F67E38E7}" type="presParOf" srcId="{9C40B4C8-93BB-4D45-A688-A4BB76DC03E8}" destId="{A2588D8B-ECA8-F64B-B402-F667D03E9582}" srcOrd="4" destOrd="0" presId="urn:microsoft.com/office/officeart/2005/8/layout/hList1"/>
    <dgm:cxn modelId="{AD5DCA02-72C4-E140-A2B2-C310E4D47FAB}" type="presParOf" srcId="{A2588D8B-ECA8-F64B-B402-F667D03E9582}" destId="{5039AEC4-49C4-7145-8F08-A485390911F5}" srcOrd="0" destOrd="0" presId="urn:microsoft.com/office/officeart/2005/8/layout/hList1"/>
    <dgm:cxn modelId="{C6EC6BB5-2FD2-D240-B204-8577CE496833}" type="presParOf" srcId="{A2588D8B-ECA8-F64B-B402-F667D03E9582}" destId="{1B0E536D-B234-0045-9785-5BDB3E1342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r>
            <a:rPr lang="en-US" altLang="zh-CN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App</a:t>
          </a:r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间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共享基础设施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en-US" altLang="zh-CN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App</a:t>
          </a:r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内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下沉公共模块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075EC08-7B25-1E48-AA02-9C4CA1CF2E05}">
      <dgm:prSet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隔离业务模块</a:t>
          </a:r>
          <a:endParaRPr lang="en-US" altLang="zh-CN" sz="2000" b="0" i="0" dirty="0" smtClean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6229645-570F-FD4F-906A-3D2E6E9888FF}" type="parTrans" cxnId="{0F572CA9-9933-1741-BF19-CB8144FF3291}">
      <dgm:prSet/>
      <dgm:spPr/>
      <dgm:t>
        <a:bodyPr/>
        <a:lstStyle/>
        <a:p>
          <a:endParaRPr lang="zh-CN" altLang="en-US"/>
        </a:p>
      </dgm:t>
    </dgm:pt>
    <dgm:pt modelId="{2AB68212-43AF-9F4C-BA88-51F095774F1E}" type="sibTrans" cxnId="{0F572CA9-9933-1741-BF19-CB8144FF3291}">
      <dgm:prSet/>
      <dgm:spPr/>
      <dgm:t>
        <a:bodyPr/>
        <a:lstStyle/>
        <a:p>
          <a:endParaRPr lang="zh-CN" altLang="en-US"/>
        </a:p>
      </dgm:t>
    </dgm:pt>
    <dgm:pt modelId="{DFC51F6A-A447-7042-AA0A-0E826576DE64}">
      <dgm:prSet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服务注册与发现</a:t>
          </a:r>
          <a:endParaRPr lang="en-US" altLang="zh-CN" sz="2000" b="0" i="0" dirty="0" smtClean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07C3728-7D00-FC44-9F85-AD442C90778E}" type="parTrans" cxnId="{3DB2B121-766F-3444-BB0B-39B52EB660F9}">
      <dgm:prSet/>
      <dgm:spPr/>
      <dgm:t>
        <a:bodyPr/>
        <a:lstStyle/>
        <a:p>
          <a:endParaRPr lang="zh-CN" altLang="en-US"/>
        </a:p>
      </dgm:t>
    </dgm:pt>
    <dgm:pt modelId="{D863D235-D040-4D4A-AB93-732B276DD9B9}" type="sibTrans" cxnId="{3DB2B121-766F-3444-BB0B-39B52EB660F9}">
      <dgm:prSet/>
      <dgm:spPr/>
      <dgm:t>
        <a:bodyPr/>
        <a:lstStyle/>
        <a:p>
          <a:endParaRPr lang="zh-CN" altLang="en-US"/>
        </a:p>
      </dgm:t>
    </dgm:pt>
    <dgm:pt modelId="{2765B8F8-0E70-144D-8E3F-01B612EB552B}">
      <dgm:prSet phldrT="[Text]" custT="1"/>
      <dgm:spPr/>
      <dgm:t>
        <a:bodyPr/>
        <a:lstStyle/>
        <a:p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A99AE56-DAA1-D745-BEFB-0BFAFF886E1C}" type="parTrans" cxnId="{952609BA-73A1-9B43-A206-7E1FE7C4C011}">
      <dgm:prSet/>
      <dgm:spPr/>
      <dgm:t>
        <a:bodyPr/>
        <a:lstStyle/>
        <a:p>
          <a:endParaRPr lang="zh-CN" altLang="en-US"/>
        </a:p>
      </dgm:t>
    </dgm:pt>
    <dgm:pt modelId="{7276459C-E8FE-DD4C-9D72-5FBAB750036C}" type="sibTrans" cxnId="{952609BA-73A1-9B43-A206-7E1FE7C4C011}">
      <dgm:prSet/>
      <dgm:spPr/>
      <dgm:t>
        <a:bodyPr/>
        <a:lstStyle/>
        <a:p>
          <a:endParaRPr lang="zh-CN" altLang="en-US"/>
        </a:p>
      </dgm:t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2200DA8-874C-1045-9BCA-558DE8BF97EA}" type="presOf" srcId="{3093830A-CBF4-6443-8AD0-0A118AAF1E39}" destId="{9C40B4C8-93BB-4D45-A688-A4BB76DC03E8}" srcOrd="0" destOrd="0" presId="urn:microsoft.com/office/officeart/2005/8/layout/hList1"/>
    <dgm:cxn modelId="{3949C88A-926A-A847-9DF9-6AF41C9151C0}" type="presOf" srcId="{C68F2566-5A22-C84C-A557-8270544F3F0D}" destId="{924D2053-27DB-8B4F-B767-278CFE556695}" srcOrd="0" destOrd="0" presId="urn:microsoft.com/office/officeart/2005/8/layout/hList1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0F572CA9-9933-1741-BF19-CB8144FF3291}" srcId="{C68F2566-5A22-C84C-A557-8270544F3F0D}" destId="{6075EC08-7B25-1E48-AA02-9C4CA1CF2E05}" srcOrd="1" destOrd="0" parTransId="{D6229645-570F-FD4F-906A-3D2E6E9888FF}" sibTransId="{2AB68212-43AF-9F4C-BA88-51F095774F1E}"/>
    <dgm:cxn modelId="{7A32408D-542A-3E46-BCBA-3BD3AD782F9E}" type="presOf" srcId="{2765B8F8-0E70-144D-8E3F-01B612EB552B}" destId="{F411CB54-7C9D-AE4D-9208-ACB1AB90C474}" srcOrd="0" destOrd="1" presId="urn:microsoft.com/office/officeart/2005/8/layout/hList1"/>
    <dgm:cxn modelId="{433B3F08-DD41-C346-A34C-B2FC7BB2EC3B}" type="presOf" srcId="{10A3803F-6B38-9547-83F5-5B75BAAA2FA1}" destId="{3053461E-D5FF-C340-9507-CD84AAD59216}" srcOrd="0" destOrd="0" presId="urn:microsoft.com/office/officeart/2005/8/layout/hList1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99724F36-040A-6E4B-A432-C4A9E664D4A6}" type="presOf" srcId="{DFC51F6A-A447-7042-AA0A-0E826576DE64}" destId="{3053461E-D5FF-C340-9507-CD84AAD59216}" srcOrd="0" destOrd="2" presId="urn:microsoft.com/office/officeart/2005/8/layout/hList1"/>
    <dgm:cxn modelId="{C63675AB-85CB-EF45-86B8-47AABE201D32}" srcId="{C68F2566-5A22-C84C-A557-8270544F3F0D}" destId="{10A3803F-6B38-9547-83F5-5B75BAAA2FA1}" srcOrd="0" destOrd="0" parTransId="{675F9393-050D-324C-A232-4870B01B558C}" sibTransId="{D443FABD-E42E-F74B-93FD-6E162A1A9A41}"/>
    <dgm:cxn modelId="{952609BA-73A1-9B43-A206-7E1FE7C4C011}" srcId="{F13349CF-C096-2D4A-829C-DED34C6528BB}" destId="{2765B8F8-0E70-144D-8E3F-01B612EB552B}" srcOrd="1" destOrd="0" parTransId="{0A99AE56-DAA1-D745-BEFB-0BFAFF886E1C}" sibTransId="{7276459C-E8FE-DD4C-9D72-5FBAB750036C}"/>
    <dgm:cxn modelId="{3DB2B121-766F-3444-BB0B-39B52EB660F9}" srcId="{C68F2566-5A22-C84C-A557-8270544F3F0D}" destId="{DFC51F6A-A447-7042-AA0A-0E826576DE64}" srcOrd="2" destOrd="0" parTransId="{407C3728-7D00-FC44-9F85-AD442C90778E}" sibTransId="{D863D235-D040-4D4A-AB93-732B276DD9B9}"/>
    <dgm:cxn modelId="{EB1E8B08-7EEC-6349-A93B-B74AF567F1BE}" type="presOf" srcId="{F13349CF-C096-2D4A-829C-DED34C6528BB}" destId="{9F5A52BF-4293-9B4F-B548-6839D5E6AD09}" srcOrd="0" destOrd="0" presId="urn:microsoft.com/office/officeart/2005/8/layout/hList1"/>
    <dgm:cxn modelId="{FC787832-612B-5643-AA0D-E9ACD135E498}" type="presOf" srcId="{CC2552DE-0A80-5F4C-94E9-203B5FB2D5F2}" destId="{F411CB54-7C9D-AE4D-9208-ACB1AB90C474}" srcOrd="0" destOrd="0" presId="urn:microsoft.com/office/officeart/2005/8/layout/hList1"/>
    <dgm:cxn modelId="{B45B2BA9-88D7-834F-923D-9762979F8DC6}" type="presOf" srcId="{6075EC08-7B25-1E48-AA02-9C4CA1CF2E05}" destId="{3053461E-D5FF-C340-9507-CD84AAD59216}" srcOrd="0" destOrd="1" presId="urn:microsoft.com/office/officeart/2005/8/layout/hList1"/>
    <dgm:cxn modelId="{3F2EFDC1-491E-E546-9FE4-40F9BF9FDAE2}" type="presParOf" srcId="{9C40B4C8-93BB-4D45-A688-A4BB76DC03E8}" destId="{D93032E7-2A1D-1B40-B75B-3D6FD0CD8F88}" srcOrd="0" destOrd="0" presId="urn:microsoft.com/office/officeart/2005/8/layout/hList1"/>
    <dgm:cxn modelId="{72A13EBC-49B7-3143-904E-44957AFC6021}" type="presParOf" srcId="{D93032E7-2A1D-1B40-B75B-3D6FD0CD8F88}" destId="{9F5A52BF-4293-9B4F-B548-6839D5E6AD09}" srcOrd="0" destOrd="0" presId="urn:microsoft.com/office/officeart/2005/8/layout/hList1"/>
    <dgm:cxn modelId="{5E881936-88D0-BB44-9845-FCDE2818BD4E}" type="presParOf" srcId="{D93032E7-2A1D-1B40-B75B-3D6FD0CD8F88}" destId="{F411CB54-7C9D-AE4D-9208-ACB1AB90C474}" srcOrd="1" destOrd="0" presId="urn:microsoft.com/office/officeart/2005/8/layout/hList1"/>
    <dgm:cxn modelId="{2358EE0B-C17D-5F44-83F0-8510342649C5}" type="presParOf" srcId="{9C40B4C8-93BB-4D45-A688-A4BB76DC03E8}" destId="{3011682A-9F11-FB40-B259-8E64FADF88F7}" srcOrd="1" destOrd="0" presId="urn:microsoft.com/office/officeart/2005/8/layout/hList1"/>
    <dgm:cxn modelId="{F4AE5143-FCBA-4944-833E-FAE3DE5B4675}" type="presParOf" srcId="{9C40B4C8-93BB-4D45-A688-A4BB76DC03E8}" destId="{67A734A7-5FE4-2844-B3BF-B0B29F709F5C}" srcOrd="2" destOrd="0" presId="urn:microsoft.com/office/officeart/2005/8/layout/hList1"/>
    <dgm:cxn modelId="{9465EC1F-026C-F442-8A45-D4B62C61BD64}" type="presParOf" srcId="{67A734A7-5FE4-2844-B3BF-B0B29F709F5C}" destId="{924D2053-27DB-8B4F-B767-278CFE556695}" srcOrd="0" destOrd="0" presId="urn:microsoft.com/office/officeart/2005/8/layout/hList1"/>
    <dgm:cxn modelId="{1F139E69-09C1-634D-BECD-A629AE76F47A}" type="presParOf" srcId="{67A734A7-5FE4-2844-B3BF-B0B29F709F5C}" destId="{3053461E-D5FF-C340-9507-CD84AAD592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速度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在</a:t>
          </a:r>
          <a:r>
            <a:rPr lang="en-US" altLang="zh-CN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KIF</a:t>
          </a:r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基础上的优化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zh-CN" altLang="en-US" sz="2400" b="0" i="0" dirty="0" smtClean="0">
              <a:latin typeface="Microsoft YaHei" charset="-122"/>
              <a:ea typeface="Microsoft YaHei" charset="-122"/>
              <a:cs typeface="Microsoft YaHei" charset="-122"/>
            </a:rPr>
            <a:t>稳定性</a:t>
          </a:r>
          <a:endParaRPr lang="zh-CN" altLang="en-US" sz="2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代码守卫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2765B8F8-0E70-144D-8E3F-01B612EB552B}">
      <dgm:prSet phldrT="[Text]" custT="1"/>
      <dgm:spPr/>
      <dgm:t>
        <a:bodyPr/>
        <a:lstStyle/>
        <a:p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A99AE56-DAA1-D745-BEFB-0BFAFF886E1C}" type="parTrans" cxnId="{952609BA-73A1-9B43-A206-7E1FE7C4C011}">
      <dgm:prSet/>
      <dgm:spPr/>
      <dgm:t>
        <a:bodyPr/>
        <a:lstStyle/>
        <a:p>
          <a:endParaRPr lang="zh-CN" altLang="en-US"/>
        </a:p>
      </dgm:t>
    </dgm:pt>
    <dgm:pt modelId="{7276459C-E8FE-DD4C-9D72-5FBAB750036C}" type="sibTrans" cxnId="{952609BA-73A1-9B43-A206-7E1FE7C4C011}">
      <dgm:prSet/>
      <dgm:spPr/>
      <dgm:t>
        <a:bodyPr/>
        <a:lstStyle/>
        <a:p>
          <a:endParaRPr lang="zh-CN" altLang="en-US"/>
        </a:p>
      </dgm:t>
    </dgm:pt>
    <dgm:pt modelId="{F26FCAFA-6AC1-3D4D-B24C-94FCED06327F}">
      <dgm:prSet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分布式测试</a:t>
          </a:r>
          <a:endParaRPr 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389A0BB-ED0E-764C-BBCA-3C58BE0F0B71}" type="parTrans" cxnId="{94B6EDAC-BB84-3F4A-BA66-859AA9A6C5F3}">
      <dgm:prSet/>
      <dgm:spPr/>
      <dgm:t>
        <a:bodyPr/>
        <a:lstStyle/>
        <a:p>
          <a:endParaRPr lang="zh-CN" altLang="en-US"/>
        </a:p>
      </dgm:t>
    </dgm:pt>
    <dgm:pt modelId="{6DBE54B6-42BD-A14C-8637-7CA8254CE365}" type="sibTrans" cxnId="{94B6EDAC-BB84-3F4A-BA66-859AA9A6C5F3}">
      <dgm:prSet/>
      <dgm:spPr/>
      <dgm:t>
        <a:bodyPr/>
        <a:lstStyle/>
        <a:p>
          <a:endParaRPr lang="zh-CN" altLang="en-US"/>
        </a:p>
      </dgm:t>
    </dgm:pt>
    <dgm:pt modelId="{4F478824-7065-AE45-ADE3-7F8B325D77A3}">
      <dgm:prSet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机器池护卫</a:t>
          </a:r>
          <a:endParaRPr lang="en-US" altLang="zh-CN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5F49422-2D9E-2940-81C4-12E8A12A6269}" type="parTrans" cxnId="{8F00A120-F8D6-7C47-B370-BA012793B37B}">
      <dgm:prSet/>
      <dgm:spPr/>
      <dgm:t>
        <a:bodyPr/>
        <a:lstStyle/>
        <a:p>
          <a:endParaRPr lang="zh-CN" altLang="en-US"/>
        </a:p>
      </dgm:t>
    </dgm:pt>
    <dgm:pt modelId="{7530C5A1-F4A8-4743-A9A5-998C50BFA951}" type="sibTrans" cxnId="{8F00A120-F8D6-7C47-B370-BA012793B37B}">
      <dgm:prSet/>
      <dgm:spPr/>
      <dgm:t>
        <a:bodyPr/>
        <a:lstStyle/>
        <a:p>
          <a:endParaRPr lang="zh-CN" altLang="en-US"/>
        </a:p>
      </dgm:t>
    </dgm:pt>
    <dgm:pt modelId="{F18126ED-35CA-4B4F-A0B8-BE98574BF104}">
      <dgm:prSet phldrT="[Text]" custT="1"/>
      <dgm:spPr/>
      <dgm:t>
        <a:bodyPr/>
        <a:lstStyle/>
        <a:p>
          <a:r>
            <a:rPr lang="zh-CN" altLang="en-US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多模拟器方案</a:t>
          </a:r>
          <a:r>
            <a:rPr lang="en-US" altLang="zh-CN" sz="2000" b="0" i="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: </a:t>
          </a:r>
          <a:r>
            <a:rPr lang="en-US" altLang="zh-CN" sz="2000" b="0" i="0" dirty="0" err="1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bluepill</a:t>
          </a:r>
          <a:endParaRPr lang="zh-CN" altLang="en-US" sz="2000" b="0" i="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4DABE8-DFFF-9F41-B5C5-EEA3E6D58CD5}" type="parTrans" cxnId="{9EEDBBB4-6BBB-2B43-80E3-C3A024DF0CB7}">
      <dgm:prSet/>
      <dgm:spPr/>
    </dgm:pt>
    <dgm:pt modelId="{0E792F5A-6975-5641-830A-0358C71C7B34}" type="sibTrans" cxnId="{9EEDBBB4-6BBB-2B43-80E3-C3A024DF0CB7}">
      <dgm:prSet/>
      <dgm:spPr/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2" custScale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2EBE454-F1CA-2D41-AB6D-C39E01A5ACAB}" type="presOf" srcId="{F26FCAFA-6AC1-3D4D-B24C-94FCED06327F}" destId="{F411CB54-7C9D-AE4D-9208-ACB1AB90C474}" srcOrd="0" destOrd="1" presId="urn:microsoft.com/office/officeart/2005/8/layout/hList1"/>
    <dgm:cxn modelId="{B0B3B2BF-B82A-1F48-97DA-594F33878BE9}" type="presOf" srcId="{F18126ED-35CA-4B4F-A0B8-BE98574BF104}" destId="{3053461E-D5FF-C340-9507-CD84AAD59216}" srcOrd="0" destOrd="0" presId="urn:microsoft.com/office/officeart/2005/8/layout/hList1"/>
    <dgm:cxn modelId="{9EEDBBB4-6BBB-2B43-80E3-C3A024DF0CB7}" srcId="{C68F2566-5A22-C84C-A557-8270544F3F0D}" destId="{F18126ED-35CA-4B4F-A0B8-BE98574BF104}" srcOrd="0" destOrd="0" parTransId="{BC4DABE8-DFFF-9F41-B5C5-EEA3E6D58CD5}" sibTransId="{0E792F5A-6975-5641-830A-0358C71C7B34}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2D90B676-61D0-F346-9CD3-BCC7E5ECC5FF}" type="presOf" srcId="{F13349CF-C096-2D4A-829C-DED34C6528BB}" destId="{9F5A52BF-4293-9B4F-B548-6839D5E6AD09}" srcOrd="0" destOrd="0" presId="urn:microsoft.com/office/officeart/2005/8/layout/hList1"/>
    <dgm:cxn modelId="{94B6EDAC-BB84-3F4A-BA66-859AA9A6C5F3}" srcId="{F13349CF-C096-2D4A-829C-DED34C6528BB}" destId="{F26FCAFA-6AC1-3D4D-B24C-94FCED06327F}" srcOrd="1" destOrd="0" parTransId="{D389A0BB-ED0E-764C-BBCA-3C58BE0F0B71}" sibTransId="{6DBE54B6-42BD-A14C-8637-7CA8254CE365}"/>
    <dgm:cxn modelId="{8FC46569-B640-0341-B565-D774D826FEED}" type="presOf" srcId="{C68F2566-5A22-C84C-A557-8270544F3F0D}" destId="{924D2053-27DB-8B4F-B767-278CFE556695}" srcOrd="0" destOrd="0" presId="urn:microsoft.com/office/officeart/2005/8/layout/hList1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FDC956F9-1B9A-F94D-831D-BF9E5DED54EA}" type="presOf" srcId="{3093830A-CBF4-6443-8AD0-0A118AAF1E39}" destId="{9C40B4C8-93BB-4D45-A688-A4BB76DC03E8}" srcOrd="0" destOrd="0" presId="urn:microsoft.com/office/officeart/2005/8/layout/hList1"/>
    <dgm:cxn modelId="{AE72F9D6-998A-914A-BD5D-AC673A934813}" type="presOf" srcId="{10A3803F-6B38-9547-83F5-5B75BAAA2FA1}" destId="{3053461E-D5FF-C340-9507-CD84AAD59216}" srcOrd="0" destOrd="1" presId="urn:microsoft.com/office/officeart/2005/8/layout/hList1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8F00A120-F8D6-7C47-B370-BA012793B37B}" srcId="{C68F2566-5A22-C84C-A557-8270544F3F0D}" destId="{4F478824-7065-AE45-ADE3-7F8B325D77A3}" srcOrd="2" destOrd="0" parTransId="{C5F49422-2D9E-2940-81C4-12E8A12A6269}" sibTransId="{7530C5A1-F4A8-4743-A9A5-998C50BFA951}"/>
    <dgm:cxn modelId="{839D52B8-BC89-4B42-AB4B-61FBDEBE69A3}" type="presOf" srcId="{2765B8F8-0E70-144D-8E3F-01B612EB552B}" destId="{F411CB54-7C9D-AE4D-9208-ACB1AB90C474}" srcOrd="0" destOrd="2" presId="urn:microsoft.com/office/officeart/2005/8/layout/hList1"/>
    <dgm:cxn modelId="{952609BA-73A1-9B43-A206-7E1FE7C4C011}" srcId="{F13349CF-C096-2D4A-829C-DED34C6528BB}" destId="{2765B8F8-0E70-144D-8E3F-01B612EB552B}" srcOrd="2" destOrd="0" parTransId="{0A99AE56-DAA1-D745-BEFB-0BFAFF886E1C}" sibTransId="{7276459C-E8FE-DD4C-9D72-5FBAB750036C}"/>
    <dgm:cxn modelId="{C63675AB-85CB-EF45-86B8-47AABE201D32}" srcId="{C68F2566-5A22-C84C-A557-8270544F3F0D}" destId="{10A3803F-6B38-9547-83F5-5B75BAAA2FA1}" srcOrd="1" destOrd="0" parTransId="{675F9393-050D-324C-A232-4870B01B558C}" sibTransId="{D443FABD-E42E-F74B-93FD-6E162A1A9A41}"/>
    <dgm:cxn modelId="{45C920E7-6DEA-EE40-AF32-41B15009E7AA}" type="presOf" srcId="{CC2552DE-0A80-5F4C-94E9-203B5FB2D5F2}" destId="{F411CB54-7C9D-AE4D-9208-ACB1AB90C474}" srcOrd="0" destOrd="0" presId="urn:microsoft.com/office/officeart/2005/8/layout/hList1"/>
    <dgm:cxn modelId="{32F19E84-65E8-A44F-9588-FB943FAF1570}" type="presOf" srcId="{4F478824-7065-AE45-ADE3-7F8B325D77A3}" destId="{3053461E-D5FF-C340-9507-CD84AAD59216}" srcOrd="0" destOrd="2" presId="urn:microsoft.com/office/officeart/2005/8/layout/hList1"/>
    <dgm:cxn modelId="{AA3C916F-02D2-3D43-9F20-FEA5F4D79458}" type="presParOf" srcId="{9C40B4C8-93BB-4D45-A688-A4BB76DC03E8}" destId="{D93032E7-2A1D-1B40-B75B-3D6FD0CD8F88}" srcOrd="0" destOrd="0" presId="urn:microsoft.com/office/officeart/2005/8/layout/hList1"/>
    <dgm:cxn modelId="{F490B147-7B79-1748-BD7C-CB2F5453E909}" type="presParOf" srcId="{D93032E7-2A1D-1B40-B75B-3D6FD0CD8F88}" destId="{9F5A52BF-4293-9B4F-B548-6839D5E6AD09}" srcOrd="0" destOrd="0" presId="urn:microsoft.com/office/officeart/2005/8/layout/hList1"/>
    <dgm:cxn modelId="{D5B212A2-6061-BF4E-8DCF-75C065826713}" type="presParOf" srcId="{D93032E7-2A1D-1B40-B75B-3D6FD0CD8F88}" destId="{F411CB54-7C9D-AE4D-9208-ACB1AB90C474}" srcOrd="1" destOrd="0" presId="urn:microsoft.com/office/officeart/2005/8/layout/hList1"/>
    <dgm:cxn modelId="{3E3747D1-CB9E-9C48-BC02-D7EDB1AA0DB2}" type="presParOf" srcId="{9C40B4C8-93BB-4D45-A688-A4BB76DC03E8}" destId="{3011682A-9F11-FB40-B259-8E64FADF88F7}" srcOrd="1" destOrd="0" presId="urn:microsoft.com/office/officeart/2005/8/layout/hList1"/>
    <dgm:cxn modelId="{5864AC17-2F8B-3640-B166-13298885E906}" type="presParOf" srcId="{9C40B4C8-93BB-4D45-A688-A4BB76DC03E8}" destId="{67A734A7-5FE4-2844-B3BF-B0B29F709F5C}" srcOrd="2" destOrd="0" presId="urn:microsoft.com/office/officeart/2005/8/layout/hList1"/>
    <dgm:cxn modelId="{D48BF50A-BB45-E94A-9231-ADD9D07D4DC8}" type="presParOf" srcId="{67A734A7-5FE4-2844-B3BF-B0B29F709F5C}" destId="{924D2053-27DB-8B4F-B767-278CFE556695}" srcOrd="0" destOrd="0" presId="urn:microsoft.com/office/officeart/2005/8/layout/hList1"/>
    <dgm:cxn modelId="{5D57FFBE-23EA-D844-9734-7DD8A4DD0D2B}" type="presParOf" srcId="{67A734A7-5FE4-2844-B3BF-B0B29F709F5C}" destId="{3053461E-D5FF-C340-9507-CD84AAD592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6C9AF5-EFC6-5F4F-8059-F9BF8C80F313}" type="doc">
      <dgm:prSet loTypeId="urn:microsoft.com/office/officeart/2005/8/layout/cycle5" loCatId="pyramid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C3E7DDC-B46F-AC47-90FC-83339231CD52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b="0" i="0" dirty="0" smtClean="0">
              <a:latin typeface="Microsoft YaHei" charset="-122"/>
              <a:ea typeface="Microsoft YaHei" charset="-122"/>
              <a:cs typeface="Microsoft YaHei" charset="-122"/>
            </a:rPr>
            <a:t>产品研发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3E1CF7A-2E05-5742-BAA8-7FD50AD06488}" type="parTrans" cxnId="{02DB0B22-5E0D-2E47-BE60-F778D3ED5C2C}">
      <dgm:prSet/>
      <dgm:spPr/>
      <dgm:t>
        <a:bodyPr/>
        <a:lstStyle/>
        <a:p>
          <a:endParaRPr lang="en-US"/>
        </a:p>
      </dgm:t>
    </dgm:pt>
    <dgm:pt modelId="{4D43AA34-1C5C-8643-92EE-88832063FFAC}" type="sibTrans" cxnId="{02DB0B22-5E0D-2E47-BE60-F778D3ED5C2C}">
      <dgm:prSet/>
      <dgm:spPr>
        <a:ln w="25400"/>
      </dgm:spPr>
      <dgm:t>
        <a:bodyPr/>
        <a:lstStyle/>
        <a:p>
          <a:endParaRPr lang="en-US"/>
        </a:p>
      </dgm:t>
    </dgm:pt>
    <dgm:pt modelId="{E6F42A8F-DB08-4D49-830A-5FB9D706DE51}">
      <dgm:prSet phldrT="[Text]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en-US" altLang="zh-CN" dirty="0" smtClean="0"/>
            <a:t>Build</a:t>
          </a:r>
          <a:endParaRPr lang="en-US" dirty="0"/>
        </a:p>
      </dgm:t>
    </dgm:pt>
    <dgm:pt modelId="{76EA1B4A-6F01-7143-AE5F-F885723FA482}" type="parTrans" cxnId="{44791123-AF61-2148-820F-C7E2E7AAF635}">
      <dgm:prSet/>
      <dgm:spPr/>
      <dgm:t>
        <a:bodyPr/>
        <a:lstStyle/>
        <a:p>
          <a:endParaRPr lang="en-US"/>
        </a:p>
      </dgm:t>
    </dgm:pt>
    <dgm:pt modelId="{37E10B21-8540-254D-96FC-3B589981A538}" type="sibTrans" cxnId="{44791123-AF61-2148-820F-C7E2E7AAF635}">
      <dgm:prSet/>
      <dgm:spPr/>
      <dgm:t>
        <a:bodyPr/>
        <a:lstStyle/>
        <a:p>
          <a:endParaRPr lang="en-US"/>
        </a:p>
      </dgm:t>
    </dgm:pt>
    <dgm:pt modelId="{05B62233-8953-F14E-8620-775C7D06C44E}">
      <dgm:prSet phldrT="[Text]"/>
      <dgm:spPr>
        <a:solidFill>
          <a:srgbClr val="50B324"/>
        </a:solidFill>
        <a:ln>
          <a:noFill/>
        </a:ln>
      </dgm:spPr>
      <dgm:t>
        <a:bodyPr/>
        <a:lstStyle/>
        <a:p>
          <a:r>
            <a:rPr lang="zh-CN" altLang="en-US" b="0" i="0" dirty="0" smtClean="0">
              <a:latin typeface="Microsoft YaHei" charset="-122"/>
              <a:ea typeface="Microsoft YaHei" charset="-122"/>
              <a:cs typeface="Microsoft YaHei" charset="-122"/>
            </a:rPr>
            <a:t>指标定义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AE3037E-6014-9A4A-8788-10511EA12B8D}" type="parTrans" cxnId="{8BA6E1DC-487F-A04A-9762-62E0FD67DFE9}">
      <dgm:prSet/>
      <dgm:spPr/>
      <dgm:t>
        <a:bodyPr/>
        <a:lstStyle/>
        <a:p>
          <a:endParaRPr lang="en-US"/>
        </a:p>
      </dgm:t>
    </dgm:pt>
    <dgm:pt modelId="{CB580954-5AF3-DE4F-81CC-4D8C9D97FFAC}" type="sibTrans" cxnId="{8BA6E1DC-487F-A04A-9762-62E0FD67DFE9}">
      <dgm:prSet/>
      <dgm:spPr>
        <a:ln w="25400"/>
      </dgm:spPr>
      <dgm:t>
        <a:bodyPr/>
        <a:lstStyle/>
        <a:p>
          <a:endParaRPr lang="en-US"/>
        </a:p>
      </dgm:t>
    </dgm:pt>
    <dgm:pt modelId="{E4D838FC-FD50-A04C-91F8-025F7BD042DF}">
      <dgm:prSet phldrT="[Text]"/>
      <dgm:spPr>
        <a:solidFill>
          <a:srgbClr val="50B324"/>
        </a:solidFill>
        <a:ln>
          <a:noFill/>
        </a:ln>
      </dgm:spPr>
      <dgm:t>
        <a:bodyPr/>
        <a:lstStyle/>
        <a:p>
          <a:r>
            <a:rPr lang="en-US" altLang="zh-CN" dirty="0" smtClean="0"/>
            <a:t>Metrics</a:t>
          </a:r>
          <a:endParaRPr lang="en-US" dirty="0"/>
        </a:p>
      </dgm:t>
    </dgm:pt>
    <dgm:pt modelId="{8CBE3E1D-918C-914E-B4F6-CBFF3F32F358}" type="parTrans" cxnId="{CE88C367-5E41-0749-A900-3281544B6656}">
      <dgm:prSet/>
      <dgm:spPr/>
      <dgm:t>
        <a:bodyPr/>
        <a:lstStyle/>
        <a:p>
          <a:endParaRPr lang="en-US"/>
        </a:p>
      </dgm:t>
    </dgm:pt>
    <dgm:pt modelId="{24F9E088-E040-4D43-AAF8-36590EB31F63}" type="sibTrans" cxnId="{CE88C367-5E41-0749-A900-3281544B6656}">
      <dgm:prSet/>
      <dgm:spPr/>
      <dgm:t>
        <a:bodyPr/>
        <a:lstStyle/>
        <a:p>
          <a:endParaRPr lang="en-US"/>
        </a:p>
      </dgm:t>
    </dgm:pt>
    <dgm:pt modelId="{055D111F-B7B9-A643-93D4-BC6DC45BCC77}">
      <dgm:prSet phldrT="[Text]"/>
      <dgm:spPr>
        <a:solidFill>
          <a:srgbClr val="F27D22"/>
        </a:solidFill>
        <a:ln>
          <a:noFill/>
        </a:ln>
      </dgm:spPr>
      <dgm:t>
        <a:bodyPr/>
        <a:lstStyle/>
        <a:p>
          <a:r>
            <a:rPr lang="zh-CN" altLang="en-US" b="0" i="0" dirty="0" smtClean="0">
              <a:latin typeface="Microsoft YaHei" charset="-122"/>
              <a:ea typeface="Microsoft YaHei" charset="-122"/>
              <a:cs typeface="Microsoft YaHei" charset="-122"/>
            </a:rPr>
            <a:t>数据跟踪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E65B4B1-226A-8949-8496-720F6449396D}" type="parTrans" cxnId="{08C11727-7FF3-1640-BA4E-C95C83276649}">
      <dgm:prSet/>
      <dgm:spPr/>
      <dgm:t>
        <a:bodyPr/>
        <a:lstStyle/>
        <a:p>
          <a:endParaRPr lang="en-US"/>
        </a:p>
      </dgm:t>
    </dgm:pt>
    <dgm:pt modelId="{D55096A8-F83A-8D4C-987B-3BE9C7EA4380}" type="sibTrans" cxnId="{08C11727-7FF3-1640-BA4E-C95C83276649}">
      <dgm:prSet/>
      <dgm:spPr>
        <a:ln w="25400"/>
      </dgm:spPr>
      <dgm:t>
        <a:bodyPr/>
        <a:lstStyle/>
        <a:p>
          <a:endParaRPr lang="en-US"/>
        </a:p>
      </dgm:t>
    </dgm:pt>
    <dgm:pt modelId="{06918839-917B-8F4B-8739-3994A3BF3C9A}">
      <dgm:prSet phldrT="[Text]"/>
      <dgm:spPr>
        <a:solidFill>
          <a:srgbClr val="F27D22"/>
        </a:solidFill>
        <a:ln>
          <a:noFill/>
        </a:ln>
      </dgm:spPr>
      <dgm:t>
        <a:bodyPr/>
        <a:lstStyle/>
        <a:p>
          <a:r>
            <a:rPr lang="en-US" altLang="zh-CN" dirty="0" smtClean="0"/>
            <a:t>Tracking</a:t>
          </a:r>
          <a:endParaRPr lang="en-US" dirty="0"/>
        </a:p>
      </dgm:t>
    </dgm:pt>
    <dgm:pt modelId="{B7884D9B-92A8-CF41-B9F6-95490816D778}" type="parTrans" cxnId="{5ECF1926-5162-D64D-9E2D-E3CE6A1DE15C}">
      <dgm:prSet/>
      <dgm:spPr/>
      <dgm:t>
        <a:bodyPr/>
        <a:lstStyle/>
        <a:p>
          <a:endParaRPr lang="en-US"/>
        </a:p>
      </dgm:t>
    </dgm:pt>
    <dgm:pt modelId="{04ACC6C4-23E6-D249-8F8C-2AA911E4C0FF}" type="sibTrans" cxnId="{5ECF1926-5162-D64D-9E2D-E3CE6A1DE15C}">
      <dgm:prSet/>
      <dgm:spPr/>
      <dgm:t>
        <a:bodyPr/>
        <a:lstStyle/>
        <a:p>
          <a:endParaRPr lang="en-US"/>
        </a:p>
      </dgm:t>
    </dgm:pt>
    <dgm:pt modelId="{081737E6-47FA-BB43-A567-4477E496E439}">
      <dgm:prSet/>
      <dgm:spPr>
        <a:solidFill>
          <a:srgbClr val="FF2C33"/>
        </a:solidFill>
        <a:ln>
          <a:noFill/>
        </a:ln>
      </dgm:spPr>
      <dgm:t>
        <a:bodyPr/>
        <a:lstStyle/>
        <a:p>
          <a:r>
            <a:rPr lang="zh-CN" altLang="en-US" b="0" i="0" dirty="0" smtClean="0">
              <a:latin typeface="Microsoft YaHei" charset="-122"/>
              <a:ea typeface="Microsoft YaHei" charset="-122"/>
              <a:cs typeface="Microsoft YaHei" charset="-122"/>
            </a:rPr>
            <a:t>实验验证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B6F737-D798-524B-A16B-D74F46CCB578}" type="parTrans" cxnId="{1C31ED0A-0FC7-0D41-8CEF-63D56B18B1D6}">
      <dgm:prSet/>
      <dgm:spPr/>
      <dgm:t>
        <a:bodyPr/>
        <a:lstStyle/>
        <a:p>
          <a:endParaRPr lang="en-US"/>
        </a:p>
      </dgm:t>
    </dgm:pt>
    <dgm:pt modelId="{D4F6E858-8F0B-A147-8997-C082BB206A5A}" type="sibTrans" cxnId="{1C31ED0A-0FC7-0D41-8CEF-63D56B18B1D6}">
      <dgm:prSet/>
      <dgm:spPr>
        <a:ln w="25400"/>
      </dgm:spPr>
      <dgm:t>
        <a:bodyPr/>
        <a:lstStyle/>
        <a:p>
          <a:endParaRPr lang="en-US"/>
        </a:p>
      </dgm:t>
    </dgm:pt>
    <dgm:pt modelId="{E3E64967-3318-9540-A16F-1294D7D25539}">
      <dgm:prSet/>
      <dgm:spPr>
        <a:solidFill>
          <a:srgbClr val="827BE9"/>
        </a:solidFill>
        <a:ln>
          <a:noFill/>
        </a:ln>
      </dgm:spPr>
      <dgm:t>
        <a:bodyPr/>
        <a:lstStyle/>
        <a:p>
          <a:r>
            <a:rPr lang="zh-CN" altLang="en-US" b="0" i="0" dirty="0" smtClean="0">
              <a:latin typeface="Microsoft YaHei" charset="-122"/>
              <a:ea typeface="Microsoft YaHei" charset="-122"/>
              <a:cs typeface="Microsoft YaHei" charset="-122"/>
            </a:rPr>
            <a:t>数据分析</a:t>
          </a:r>
          <a:endParaRPr lang="en-US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554D41-6F27-4E47-82D3-7364CB059056}" type="parTrans" cxnId="{C069B899-565E-1E44-9ECC-D1D730DC59F4}">
      <dgm:prSet/>
      <dgm:spPr/>
      <dgm:t>
        <a:bodyPr/>
        <a:lstStyle/>
        <a:p>
          <a:endParaRPr lang="en-US"/>
        </a:p>
      </dgm:t>
    </dgm:pt>
    <dgm:pt modelId="{00C2E803-78E8-0646-B814-44B15452FFE4}" type="sibTrans" cxnId="{C069B899-565E-1E44-9ECC-D1D730DC59F4}">
      <dgm:prSet/>
      <dgm:spPr>
        <a:ln w="25400"/>
      </dgm:spPr>
      <dgm:t>
        <a:bodyPr/>
        <a:lstStyle/>
        <a:p>
          <a:endParaRPr lang="en-US"/>
        </a:p>
      </dgm:t>
    </dgm:pt>
    <dgm:pt modelId="{F24C5E54-FA7A-FE48-9F72-FAF065ED8C0D}">
      <dgm:prSet/>
      <dgm:spPr>
        <a:solidFill>
          <a:srgbClr val="FF2C33"/>
        </a:solidFill>
        <a:ln>
          <a:noFill/>
        </a:ln>
      </dgm:spPr>
      <dgm:t>
        <a:bodyPr/>
        <a:lstStyle/>
        <a:p>
          <a:r>
            <a:rPr lang="en-US" altLang="zh-CN" dirty="0" err="1" smtClean="0"/>
            <a:t>LiX</a:t>
          </a:r>
          <a:endParaRPr lang="en-US" dirty="0"/>
        </a:p>
      </dgm:t>
    </dgm:pt>
    <dgm:pt modelId="{11F34C21-AE8D-B64C-8025-69F4A16BA0CA}" type="parTrans" cxnId="{34464271-3A5B-0E4E-84F9-DF3734459FCF}">
      <dgm:prSet/>
      <dgm:spPr/>
      <dgm:t>
        <a:bodyPr/>
        <a:lstStyle/>
        <a:p>
          <a:endParaRPr lang="en-US"/>
        </a:p>
      </dgm:t>
    </dgm:pt>
    <dgm:pt modelId="{9463C81D-D67A-1849-877D-2CA94652A672}" type="sibTrans" cxnId="{34464271-3A5B-0E4E-84F9-DF3734459FCF}">
      <dgm:prSet/>
      <dgm:spPr/>
      <dgm:t>
        <a:bodyPr/>
        <a:lstStyle/>
        <a:p>
          <a:endParaRPr lang="en-US"/>
        </a:p>
      </dgm:t>
    </dgm:pt>
    <dgm:pt modelId="{9A1CB682-60DA-E24A-9369-E16230EB8D6D}">
      <dgm:prSet/>
      <dgm:spPr>
        <a:solidFill>
          <a:srgbClr val="827BE9"/>
        </a:solidFill>
        <a:ln>
          <a:noFill/>
        </a:ln>
      </dgm:spPr>
      <dgm:t>
        <a:bodyPr/>
        <a:lstStyle/>
        <a:p>
          <a:r>
            <a:rPr lang="en-US" dirty="0" smtClean="0"/>
            <a:t>XLNT / Raptor</a:t>
          </a:r>
          <a:endParaRPr lang="en-US" dirty="0"/>
        </a:p>
      </dgm:t>
    </dgm:pt>
    <dgm:pt modelId="{D8677B4D-3ACB-0D45-99F4-A4783DD4CE5C}" type="parTrans" cxnId="{994D50DE-95C6-D944-BE18-B145D7070C7A}">
      <dgm:prSet/>
      <dgm:spPr/>
      <dgm:t>
        <a:bodyPr/>
        <a:lstStyle/>
        <a:p>
          <a:endParaRPr lang="en-US"/>
        </a:p>
      </dgm:t>
    </dgm:pt>
    <dgm:pt modelId="{1FC22F05-0B87-AE46-900B-E7C3807AB6A8}" type="sibTrans" cxnId="{994D50DE-95C6-D944-BE18-B145D7070C7A}">
      <dgm:prSet/>
      <dgm:spPr/>
      <dgm:t>
        <a:bodyPr/>
        <a:lstStyle/>
        <a:p>
          <a:endParaRPr lang="en-US"/>
        </a:p>
      </dgm:t>
    </dgm:pt>
    <dgm:pt modelId="{DD7A3264-F982-CB48-8C30-A1A084232390}" type="pres">
      <dgm:prSet presAssocID="{B96C9AF5-EFC6-5F4F-8059-F9BF8C80F31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D052B0A-C94A-6543-81BF-DB1131C76C0A}" type="pres">
      <dgm:prSet presAssocID="{EC3E7DDC-B46F-AC47-90FC-83339231CD52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EAD40F-770A-7046-BABC-6CEFE395EE4C}" type="pres">
      <dgm:prSet presAssocID="{EC3E7DDC-B46F-AC47-90FC-83339231CD52}" presName="spNode" presStyleCnt="0"/>
      <dgm:spPr/>
      <dgm:t>
        <a:bodyPr/>
        <a:lstStyle/>
        <a:p>
          <a:endParaRPr lang="zh-CN" altLang="en-US"/>
        </a:p>
      </dgm:t>
    </dgm:pt>
    <dgm:pt modelId="{6E1C2123-B141-A24A-B6DA-34555ABCFF9E}" type="pres">
      <dgm:prSet presAssocID="{4D43AA34-1C5C-8643-92EE-88832063FFAC}" presName="sibTrans" presStyleLbl="sibTrans1D1" presStyleIdx="0" presStyleCnt="5"/>
      <dgm:spPr/>
      <dgm:t>
        <a:bodyPr/>
        <a:lstStyle/>
        <a:p>
          <a:endParaRPr lang="en-US"/>
        </a:p>
      </dgm:t>
    </dgm:pt>
    <dgm:pt modelId="{3FFE37A4-182E-B148-9D42-A3F19EFB1800}" type="pres">
      <dgm:prSet presAssocID="{05B62233-8953-F14E-8620-775C7D06C44E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CC850E-D541-094E-A675-7CF8C33FA06B}" type="pres">
      <dgm:prSet presAssocID="{05B62233-8953-F14E-8620-775C7D06C44E}" presName="spNode" presStyleCnt="0"/>
      <dgm:spPr/>
      <dgm:t>
        <a:bodyPr/>
        <a:lstStyle/>
        <a:p>
          <a:endParaRPr lang="zh-CN" altLang="en-US"/>
        </a:p>
      </dgm:t>
    </dgm:pt>
    <dgm:pt modelId="{160E4EAA-B0CE-7C45-8AAB-2C77FB5E6A13}" type="pres">
      <dgm:prSet presAssocID="{CB580954-5AF3-DE4F-81CC-4D8C9D97FFAC}" presName="sibTrans" presStyleLbl="sibTrans1D1" presStyleIdx="1" presStyleCnt="5"/>
      <dgm:spPr/>
      <dgm:t>
        <a:bodyPr/>
        <a:lstStyle/>
        <a:p>
          <a:endParaRPr lang="en-US"/>
        </a:p>
      </dgm:t>
    </dgm:pt>
    <dgm:pt modelId="{38586E9C-D2EA-AD4E-AE0E-D8AB48F1CABF}" type="pres">
      <dgm:prSet presAssocID="{055D111F-B7B9-A643-93D4-BC6DC45BCC77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BA4E2A-4163-114C-83A8-57596DCA3C7C}" type="pres">
      <dgm:prSet presAssocID="{055D111F-B7B9-A643-93D4-BC6DC45BCC77}" presName="spNode" presStyleCnt="0"/>
      <dgm:spPr/>
      <dgm:t>
        <a:bodyPr/>
        <a:lstStyle/>
        <a:p>
          <a:endParaRPr lang="zh-CN" altLang="en-US"/>
        </a:p>
      </dgm:t>
    </dgm:pt>
    <dgm:pt modelId="{D515C8EA-8635-494F-B0BC-6A827826AB64}" type="pres">
      <dgm:prSet presAssocID="{D55096A8-F83A-8D4C-987B-3BE9C7EA4380}" presName="sibTrans" presStyleLbl="sibTrans1D1" presStyleIdx="2" presStyleCnt="5"/>
      <dgm:spPr/>
      <dgm:t>
        <a:bodyPr/>
        <a:lstStyle/>
        <a:p>
          <a:endParaRPr lang="en-US"/>
        </a:p>
      </dgm:t>
    </dgm:pt>
    <dgm:pt modelId="{7733216B-8A23-984F-A66F-BEE3DBF471CC}" type="pres">
      <dgm:prSet presAssocID="{081737E6-47FA-BB43-A567-4477E496E439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7BE8E-44B3-8E4A-A041-5B44F75E0031}" type="pres">
      <dgm:prSet presAssocID="{081737E6-47FA-BB43-A567-4477E496E439}" presName="spNode" presStyleCnt="0"/>
      <dgm:spPr/>
      <dgm:t>
        <a:bodyPr/>
        <a:lstStyle/>
        <a:p>
          <a:endParaRPr lang="zh-CN" altLang="en-US"/>
        </a:p>
      </dgm:t>
    </dgm:pt>
    <dgm:pt modelId="{95E75144-11E9-F14A-9E29-9DFFA65F5639}" type="pres">
      <dgm:prSet presAssocID="{D4F6E858-8F0B-A147-8997-C082BB206A5A}" presName="sibTrans" presStyleLbl="sibTrans1D1" presStyleIdx="3" presStyleCnt="5"/>
      <dgm:spPr/>
      <dgm:t>
        <a:bodyPr/>
        <a:lstStyle/>
        <a:p>
          <a:endParaRPr lang="en-US"/>
        </a:p>
      </dgm:t>
    </dgm:pt>
    <dgm:pt modelId="{A5B264C7-2BCF-7641-886A-496C16B0F676}" type="pres">
      <dgm:prSet presAssocID="{E3E64967-3318-9540-A16F-1294D7D25539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2EE10A-3FA8-934A-9239-8528F4B16C49}" type="pres">
      <dgm:prSet presAssocID="{E3E64967-3318-9540-A16F-1294D7D25539}" presName="spNode" presStyleCnt="0"/>
      <dgm:spPr/>
      <dgm:t>
        <a:bodyPr/>
        <a:lstStyle/>
        <a:p>
          <a:endParaRPr lang="zh-CN" altLang="en-US"/>
        </a:p>
      </dgm:t>
    </dgm:pt>
    <dgm:pt modelId="{52B6C11D-8BF5-2143-8BC3-CB67C6AA3E69}" type="pres">
      <dgm:prSet presAssocID="{00C2E803-78E8-0646-B814-44B15452FFE4}" presName="sibTrans" presStyleLbl="sibTrans1D1" presStyleIdx="4" presStyleCnt="5"/>
      <dgm:spPr/>
      <dgm:t>
        <a:bodyPr/>
        <a:lstStyle/>
        <a:p>
          <a:endParaRPr lang="en-US"/>
        </a:p>
      </dgm:t>
    </dgm:pt>
  </dgm:ptLst>
  <dgm:cxnLst>
    <dgm:cxn modelId="{34464271-3A5B-0E4E-84F9-DF3734459FCF}" srcId="{081737E6-47FA-BB43-A567-4477E496E439}" destId="{F24C5E54-FA7A-FE48-9F72-FAF065ED8C0D}" srcOrd="0" destOrd="0" parTransId="{11F34C21-AE8D-B64C-8025-69F4A16BA0CA}" sibTransId="{9463C81D-D67A-1849-877D-2CA94652A672}"/>
    <dgm:cxn modelId="{D06DCD5F-7100-9345-8007-1BBE898ECD96}" type="presOf" srcId="{00C2E803-78E8-0646-B814-44B15452FFE4}" destId="{52B6C11D-8BF5-2143-8BC3-CB67C6AA3E69}" srcOrd="0" destOrd="0" presId="urn:microsoft.com/office/officeart/2005/8/layout/cycle5"/>
    <dgm:cxn modelId="{02DB0B22-5E0D-2E47-BE60-F778D3ED5C2C}" srcId="{B96C9AF5-EFC6-5F4F-8059-F9BF8C80F313}" destId="{EC3E7DDC-B46F-AC47-90FC-83339231CD52}" srcOrd="0" destOrd="0" parTransId="{73E1CF7A-2E05-5742-BAA8-7FD50AD06488}" sibTransId="{4D43AA34-1C5C-8643-92EE-88832063FFAC}"/>
    <dgm:cxn modelId="{BC2C5D16-9EB0-0140-A428-12C5FC7173D9}" type="presOf" srcId="{9A1CB682-60DA-E24A-9369-E16230EB8D6D}" destId="{A5B264C7-2BCF-7641-886A-496C16B0F676}" srcOrd="0" destOrd="1" presId="urn:microsoft.com/office/officeart/2005/8/layout/cycle5"/>
    <dgm:cxn modelId="{055CE98F-3869-B349-A56F-B4482A8153EF}" type="presOf" srcId="{E3E64967-3318-9540-A16F-1294D7D25539}" destId="{A5B264C7-2BCF-7641-886A-496C16B0F676}" srcOrd="0" destOrd="0" presId="urn:microsoft.com/office/officeart/2005/8/layout/cycle5"/>
    <dgm:cxn modelId="{08C11727-7FF3-1640-BA4E-C95C83276649}" srcId="{B96C9AF5-EFC6-5F4F-8059-F9BF8C80F313}" destId="{055D111F-B7B9-A643-93D4-BC6DC45BCC77}" srcOrd="2" destOrd="0" parTransId="{8E65B4B1-226A-8949-8496-720F6449396D}" sibTransId="{D55096A8-F83A-8D4C-987B-3BE9C7EA4380}"/>
    <dgm:cxn modelId="{5ECF1926-5162-D64D-9E2D-E3CE6A1DE15C}" srcId="{055D111F-B7B9-A643-93D4-BC6DC45BCC77}" destId="{06918839-917B-8F4B-8739-3994A3BF3C9A}" srcOrd="0" destOrd="0" parTransId="{B7884D9B-92A8-CF41-B9F6-95490816D778}" sibTransId="{04ACC6C4-23E6-D249-8F8C-2AA911E4C0FF}"/>
    <dgm:cxn modelId="{C13D1016-9913-6646-968B-11754F2F8974}" type="presOf" srcId="{B96C9AF5-EFC6-5F4F-8059-F9BF8C80F313}" destId="{DD7A3264-F982-CB48-8C30-A1A084232390}" srcOrd="0" destOrd="0" presId="urn:microsoft.com/office/officeart/2005/8/layout/cycle5"/>
    <dgm:cxn modelId="{B480DDD2-A69F-0F43-8C5E-86D52D2AEEAE}" type="presOf" srcId="{055D111F-B7B9-A643-93D4-BC6DC45BCC77}" destId="{38586E9C-D2EA-AD4E-AE0E-D8AB48F1CABF}" srcOrd="0" destOrd="0" presId="urn:microsoft.com/office/officeart/2005/8/layout/cycle5"/>
    <dgm:cxn modelId="{6A7483AE-F6AB-DF46-A270-C705F11265D5}" type="presOf" srcId="{081737E6-47FA-BB43-A567-4477E496E439}" destId="{7733216B-8A23-984F-A66F-BEE3DBF471CC}" srcOrd="0" destOrd="0" presId="urn:microsoft.com/office/officeart/2005/8/layout/cycle5"/>
    <dgm:cxn modelId="{2BA5291D-0416-7C4C-86BE-5DD1C19C852B}" type="presOf" srcId="{E6F42A8F-DB08-4D49-830A-5FB9D706DE51}" destId="{9D052B0A-C94A-6543-81BF-DB1131C76C0A}" srcOrd="0" destOrd="1" presId="urn:microsoft.com/office/officeart/2005/8/layout/cycle5"/>
    <dgm:cxn modelId="{A4D897C8-D052-6B4D-AAE0-BDBD0370BEE0}" type="presOf" srcId="{F24C5E54-FA7A-FE48-9F72-FAF065ED8C0D}" destId="{7733216B-8A23-984F-A66F-BEE3DBF471CC}" srcOrd="0" destOrd="1" presId="urn:microsoft.com/office/officeart/2005/8/layout/cycle5"/>
    <dgm:cxn modelId="{E2D6D5C3-8F9A-3145-ABCB-79E7FA46AA19}" type="presOf" srcId="{CB580954-5AF3-DE4F-81CC-4D8C9D97FFAC}" destId="{160E4EAA-B0CE-7C45-8AAB-2C77FB5E6A13}" srcOrd="0" destOrd="0" presId="urn:microsoft.com/office/officeart/2005/8/layout/cycle5"/>
    <dgm:cxn modelId="{AAFFC63F-7ADA-6A45-A504-6028A6EADD2D}" type="presOf" srcId="{E4D838FC-FD50-A04C-91F8-025F7BD042DF}" destId="{3FFE37A4-182E-B148-9D42-A3F19EFB1800}" srcOrd="0" destOrd="1" presId="urn:microsoft.com/office/officeart/2005/8/layout/cycle5"/>
    <dgm:cxn modelId="{CBC35969-2E50-FC47-8226-625B568A785A}" type="presOf" srcId="{D55096A8-F83A-8D4C-987B-3BE9C7EA4380}" destId="{D515C8EA-8635-494F-B0BC-6A827826AB64}" srcOrd="0" destOrd="0" presId="urn:microsoft.com/office/officeart/2005/8/layout/cycle5"/>
    <dgm:cxn modelId="{44791123-AF61-2148-820F-C7E2E7AAF635}" srcId="{EC3E7DDC-B46F-AC47-90FC-83339231CD52}" destId="{E6F42A8F-DB08-4D49-830A-5FB9D706DE51}" srcOrd="0" destOrd="0" parTransId="{76EA1B4A-6F01-7143-AE5F-F885723FA482}" sibTransId="{37E10B21-8540-254D-96FC-3B589981A538}"/>
    <dgm:cxn modelId="{7357DFC8-B205-804D-8C16-250C69E1115D}" type="presOf" srcId="{4D43AA34-1C5C-8643-92EE-88832063FFAC}" destId="{6E1C2123-B141-A24A-B6DA-34555ABCFF9E}" srcOrd="0" destOrd="0" presId="urn:microsoft.com/office/officeart/2005/8/layout/cycle5"/>
    <dgm:cxn modelId="{5F02DF7D-6CAB-4640-B8AB-56FBACCDDABC}" type="presOf" srcId="{05B62233-8953-F14E-8620-775C7D06C44E}" destId="{3FFE37A4-182E-B148-9D42-A3F19EFB1800}" srcOrd="0" destOrd="0" presId="urn:microsoft.com/office/officeart/2005/8/layout/cycle5"/>
    <dgm:cxn modelId="{CE88C367-5E41-0749-A900-3281544B6656}" srcId="{05B62233-8953-F14E-8620-775C7D06C44E}" destId="{E4D838FC-FD50-A04C-91F8-025F7BD042DF}" srcOrd="0" destOrd="0" parTransId="{8CBE3E1D-918C-914E-B4F6-CBFF3F32F358}" sibTransId="{24F9E088-E040-4D43-AAF8-36590EB31F63}"/>
    <dgm:cxn modelId="{1C31ED0A-0FC7-0D41-8CEF-63D56B18B1D6}" srcId="{B96C9AF5-EFC6-5F4F-8059-F9BF8C80F313}" destId="{081737E6-47FA-BB43-A567-4477E496E439}" srcOrd="3" destOrd="0" parTransId="{67B6F737-D798-524B-A16B-D74F46CCB578}" sibTransId="{D4F6E858-8F0B-A147-8997-C082BB206A5A}"/>
    <dgm:cxn modelId="{823FE97D-2DCB-C54B-9136-33AE7D1827BE}" type="presOf" srcId="{D4F6E858-8F0B-A147-8997-C082BB206A5A}" destId="{95E75144-11E9-F14A-9E29-9DFFA65F5639}" srcOrd="0" destOrd="0" presId="urn:microsoft.com/office/officeart/2005/8/layout/cycle5"/>
    <dgm:cxn modelId="{994D50DE-95C6-D944-BE18-B145D7070C7A}" srcId="{E3E64967-3318-9540-A16F-1294D7D25539}" destId="{9A1CB682-60DA-E24A-9369-E16230EB8D6D}" srcOrd="0" destOrd="0" parTransId="{D8677B4D-3ACB-0D45-99F4-A4783DD4CE5C}" sibTransId="{1FC22F05-0B87-AE46-900B-E7C3807AB6A8}"/>
    <dgm:cxn modelId="{C069B899-565E-1E44-9ECC-D1D730DC59F4}" srcId="{B96C9AF5-EFC6-5F4F-8059-F9BF8C80F313}" destId="{E3E64967-3318-9540-A16F-1294D7D25539}" srcOrd="4" destOrd="0" parTransId="{AA554D41-6F27-4E47-82D3-7364CB059056}" sibTransId="{00C2E803-78E8-0646-B814-44B15452FFE4}"/>
    <dgm:cxn modelId="{9FEA45EC-4C39-5A43-9420-A08DCF64C44A}" type="presOf" srcId="{06918839-917B-8F4B-8739-3994A3BF3C9A}" destId="{38586E9C-D2EA-AD4E-AE0E-D8AB48F1CABF}" srcOrd="0" destOrd="1" presId="urn:microsoft.com/office/officeart/2005/8/layout/cycle5"/>
    <dgm:cxn modelId="{9BA179E4-1C1B-4F44-9B5F-3AAFB539C795}" type="presOf" srcId="{EC3E7DDC-B46F-AC47-90FC-83339231CD52}" destId="{9D052B0A-C94A-6543-81BF-DB1131C76C0A}" srcOrd="0" destOrd="0" presId="urn:microsoft.com/office/officeart/2005/8/layout/cycle5"/>
    <dgm:cxn modelId="{8BA6E1DC-487F-A04A-9762-62E0FD67DFE9}" srcId="{B96C9AF5-EFC6-5F4F-8059-F9BF8C80F313}" destId="{05B62233-8953-F14E-8620-775C7D06C44E}" srcOrd="1" destOrd="0" parTransId="{3AE3037E-6014-9A4A-8788-10511EA12B8D}" sibTransId="{CB580954-5AF3-DE4F-81CC-4D8C9D97FFAC}"/>
    <dgm:cxn modelId="{1FFD57B3-844E-7F4D-9B97-A9EFBBB6C81A}" type="presParOf" srcId="{DD7A3264-F982-CB48-8C30-A1A084232390}" destId="{9D052B0A-C94A-6543-81BF-DB1131C76C0A}" srcOrd="0" destOrd="0" presId="urn:microsoft.com/office/officeart/2005/8/layout/cycle5"/>
    <dgm:cxn modelId="{4A1F9A96-3FD2-2546-B528-752FDDB36374}" type="presParOf" srcId="{DD7A3264-F982-CB48-8C30-A1A084232390}" destId="{74EAD40F-770A-7046-BABC-6CEFE395EE4C}" srcOrd="1" destOrd="0" presId="urn:microsoft.com/office/officeart/2005/8/layout/cycle5"/>
    <dgm:cxn modelId="{500A1E49-CE1A-F644-B052-9CDEDE3047CD}" type="presParOf" srcId="{DD7A3264-F982-CB48-8C30-A1A084232390}" destId="{6E1C2123-B141-A24A-B6DA-34555ABCFF9E}" srcOrd="2" destOrd="0" presId="urn:microsoft.com/office/officeart/2005/8/layout/cycle5"/>
    <dgm:cxn modelId="{FC8D5349-4417-AB4F-920B-71B508955C96}" type="presParOf" srcId="{DD7A3264-F982-CB48-8C30-A1A084232390}" destId="{3FFE37A4-182E-B148-9D42-A3F19EFB1800}" srcOrd="3" destOrd="0" presId="urn:microsoft.com/office/officeart/2005/8/layout/cycle5"/>
    <dgm:cxn modelId="{E02FFA0C-FDC7-B141-B146-E09F4681BA1A}" type="presParOf" srcId="{DD7A3264-F982-CB48-8C30-A1A084232390}" destId="{D8CC850E-D541-094E-A675-7CF8C33FA06B}" srcOrd="4" destOrd="0" presId="urn:microsoft.com/office/officeart/2005/8/layout/cycle5"/>
    <dgm:cxn modelId="{C2A13D85-E26D-AD41-8E21-B831720EC562}" type="presParOf" srcId="{DD7A3264-F982-CB48-8C30-A1A084232390}" destId="{160E4EAA-B0CE-7C45-8AAB-2C77FB5E6A13}" srcOrd="5" destOrd="0" presId="urn:microsoft.com/office/officeart/2005/8/layout/cycle5"/>
    <dgm:cxn modelId="{D39DF387-D0DC-9444-92C3-A1B16BFD1C19}" type="presParOf" srcId="{DD7A3264-F982-CB48-8C30-A1A084232390}" destId="{38586E9C-D2EA-AD4E-AE0E-D8AB48F1CABF}" srcOrd="6" destOrd="0" presId="urn:microsoft.com/office/officeart/2005/8/layout/cycle5"/>
    <dgm:cxn modelId="{BDBB5D8F-68BB-FD41-9287-D98331DFB03B}" type="presParOf" srcId="{DD7A3264-F982-CB48-8C30-A1A084232390}" destId="{FEBA4E2A-4163-114C-83A8-57596DCA3C7C}" srcOrd="7" destOrd="0" presId="urn:microsoft.com/office/officeart/2005/8/layout/cycle5"/>
    <dgm:cxn modelId="{B66A3229-7728-E94D-A010-4C866399A96C}" type="presParOf" srcId="{DD7A3264-F982-CB48-8C30-A1A084232390}" destId="{D515C8EA-8635-494F-B0BC-6A827826AB64}" srcOrd="8" destOrd="0" presId="urn:microsoft.com/office/officeart/2005/8/layout/cycle5"/>
    <dgm:cxn modelId="{1482BFA1-08BE-CF49-8AC8-1C55A4F86C98}" type="presParOf" srcId="{DD7A3264-F982-CB48-8C30-A1A084232390}" destId="{7733216B-8A23-984F-A66F-BEE3DBF471CC}" srcOrd="9" destOrd="0" presId="urn:microsoft.com/office/officeart/2005/8/layout/cycle5"/>
    <dgm:cxn modelId="{2AC1ACAC-3294-8048-B212-33DB540A8526}" type="presParOf" srcId="{DD7A3264-F982-CB48-8C30-A1A084232390}" destId="{4DB7BE8E-44B3-8E4A-A041-5B44F75E0031}" srcOrd="10" destOrd="0" presId="urn:microsoft.com/office/officeart/2005/8/layout/cycle5"/>
    <dgm:cxn modelId="{EAFE9662-97FB-4649-8B8A-E9ECEA654E1D}" type="presParOf" srcId="{DD7A3264-F982-CB48-8C30-A1A084232390}" destId="{95E75144-11E9-F14A-9E29-9DFFA65F5639}" srcOrd="11" destOrd="0" presId="urn:microsoft.com/office/officeart/2005/8/layout/cycle5"/>
    <dgm:cxn modelId="{0F479B76-159B-8B4A-BD2B-C028D4484AC6}" type="presParOf" srcId="{DD7A3264-F982-CB48-8C30-A1A084232390}" destId="{A5B264C7-2BCF-7641-886A-496C16B0F676}" srcOrd="12" destOrd="0" presId="urn:microsoft.com/office/officeart/2005/8/layout/cycle5"/>
    <dgm:cxn modelId="{1609DDC8-1050-9244-AC09-E145CD93B2F5}" type="presParOf" srcId="{DD7A3264-F982-CB48-8C30-A1A084232390}" destId="{532EE10A-3FA8-934A-9239-8528F4B16C49}" srcOrd="13" destOrd="0" presId="urn:microsoft.com/office/officeart/2005/8/layout/cycle5"/>
    <dgm:cxn modelId="{190B1881-3C01-1443-BF9C-E5C1BBFD1331}" type="presParOf" srcId="{DD7A3264-F982-CB48-8C30-A1A084232390}" destId="{52B6C11D-8BF5-2143-8BC3-CB67C6AA3E69}" srcOrd="14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2596" y="9965"/>
          <a:ext cx="2531682" cy="1012673"/>
        </a:xfrm>
        <a:prstGeom prst="rect">
          <a:avLst/>
        </a:prstGeom>
        <a:solidFill>
          <a:srgbClr val="FF821D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分工难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6" y="9965"/>
        <a:ext cx="2531682" cy="1012673"/>
      </dsp:txXfrm>
    </dsp:sp>
    <dsp:sp modelId="{F411CB54-7C9D-AE4D-9208-ACB1AB90C474}">
      <dsp:nvSpPr>
        <dsp:cNvPr id="0" name=""/>
        <dsp:cNvSpPr/>
      </dsp:nvSpPr>
      <dsp:spPr>
        <a:xfrm>
          <a:off x="2596" y="1022638"/>
          <a:ext cx="2531682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团队开发存在依赖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职责边界不清晰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596" y="1022638"/>
        <a:ext cx="2531682" cy="2108160"/>
      </dsp:txXfrm>
    </dsp:sp>
    <dsp:sp modelId="{924D2053-27DB-8B4F-B767-278CFE556695}">
      <dsp:nvSpPr>
        <dsp:cNvPr id="0" name=""/>
        <dsp:cNvSpPr/>
      </dsp:nvSpPr>
      <dsp:spPr>
        <a:xfrm>
          <a:off x="2888715" y="9965"/>
          <a:ext cx="2531682" cy="1012673"/>
        </a:xfrm>
        <a:prstGeom prst="rect">
          <a:avLst/>
        </a:prstGeom>
        <a:solidFill>
          <a:srgbClr val="00B05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集成慢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88715" y="9965"/>
        <a:ext cx="2531682" cy="1012673"/>
      </dsp:txXfrm>
    </dsp:sp>
    <dsp:sp modelId="{3053461E-D5FF-C340-9507-CD84AAD59216}">
      <dsp:nvSpPr>
        <dsp:cNvPr id="0" name=""/>
        <dsp:cNvSpPr/>
      </dsp:nvSpPr>
      <dsp:spPr>
        <a:xfrm>
          <a:off x="2888715" y="1022638"/>
          <a:ext cx="2531682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编译时间长</a:t>
          </a:r>
          <a:r>
            <a:rPr lang="en-US" altLang="zh-CN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&gt; 2h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测试、集成效率低</a:t>
          </a:r>
          <a:r>
            <a:rPr lang="en-US" altLang="zh-CN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88715" y="1022638"/>
        <a:ext cx="2531682" cy="2108160"/>
      </dsp:txXfrm>
    </dsp:sp>
    <dsp:sp modelId="{5039AEC4-49C4-7145-8F08-A485390911F5}">
      <dsp:nvSpPr>
        <dsp:cNvPr id="0" name=""/>
        <dsp:cNvSpPr/>
      </dsp:nvSpPr>
      <dsp:spPr>
        <a:xfrm>
          <a:off x="5774833" y="9965"/>
          <a:ext cx="2531682" cy="1012673"/>
        </a:xfrm>
        <a:prstGeom prst="rect">
          <a:avLst/>
        </a:prstGeom>
        <a:solidFill>
          <a:srgbClr val="00B0F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质量低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4833" y="9965"/>
        <a:ext cx="2531682" cy="1012673"/>
      </dsp:txXfrm>
    </dsp:sp>
    <dsp:sp modelId="{1B0E536D-B234-0045-9785-5BDB3E1342DA}">
      <dsp:nvSpPr>
        <dsp:cNvPr id="0" name=""/>
        <dsp:cNvSpPr/>
      </dsp:nvSpPr>
      <dsp:spPr>
        <a:xfrm>
          <a:off x="5774833" y="1022638"/>
          <a:ext cx="2531682" cy="21081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代码可测性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线上稳定性</a:t>
          </a:r>
          <a:endParaRPr 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74833" y="1022638"/>
        <a:ext cx="2531682" cy="210816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26" y="13730"/>
          <a:ext cx="2539787" cy="1015915"/>
        </a:xfrm>
        <a:prstGeom prst="rect">
          <a:avLst/>
        </a:prstGeom>
        <a:solidFill>
          <a:srgbClr val="FF821D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App</a:t>
          </a: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间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" y="13730"/>
        <a:ext cx="2539787" cy="1015915"/>
      </dsp:txXfrm>
    </dsp:sp>
    <dsp:sp modelId="{F411CB54-7C9D-AE4D-9208-ACB1AB90C474}">
      <dsp:nvSpPr>
        <dsp:cNvPr id="0" name=""/>
        <dsp:cNvSpPr/>
      </dsp:nvSpPr>
      <dsp:spPr>
        <a:xfrm>
          <a:off x="26" y="1029646"/>
          <a:ext cx="2539787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共享基础设施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" y="1029646"/>
        <a:ext cx="2539787" cy="1976400"/>
      </dsp:txXfrm>
    </dsp:sp>
    <dsp:sp modelId="{924D2053-27DB-8B4F-B767-278CFE556695}">
      <dsp:nvSpPr>
        <dsp:cNvPr id="0" name=""/>
        <dsp:cNvSpPr/>
      </dsp:nvSpPr>
      <dsp:spPr>
        <a:xfrm>
          <a:off x="2895384" y="13730"/>
          <a:ext cx="2539787" cy="1015915"/>
        </a:xfrm>
        <a:prstGeom prst="rect">
          <a:avLst/>
        </a:prstGeom>
        <a:solidFill>
          <a:srgbClr val="00B05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App</a:t>
          </a: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内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95384" y="13730"/>
        <a:ext cx="2539787" cy="1015915"/>
      </dsp:txXfrm>
    </dsp:sp>
    <dsp:sp modelId="{3053461E-D5FF-C340-9507-CD84AAD59216}">
      <dsp:nvSpPr>
        <dsp:cNvPr id="0" name=""/>
        <dsp:cNvSpPr/>
      </dsp:nvSpPr>
      <dsp:spPr>
        <a:xfrm>
          <a:off x="2895384" y="1029646"/>
          <a:ext cx="2539787" cy="19764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下沉公共模块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隔离业务模块</a:t>
          </a:r>
          <a:endParaRPr lang="en-US" altLang="zh-CN" sz="2000" b="0" i="0" kern="1200" dirty="0" smtClean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服务注册与发现</a:t>
          </a:r>
          <a:endParaRPr lang="en-US" altLang="zh-CN" sz="2000" b="0" i="0" kern="1200" dirty="0" smtClean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95384" y="1029646"/>
        <a:ext cx="2539787" cy="19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33" y="11543"/>
          <a:ext cx="3191716" cy="1180800"/>
        </a:xfrm>
        <a:prstGeom prst="rect">
          <a:avLst/>
        </a:prstGeom>
        <a:solidFill>
          <a:srgbClr val="FF821D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速度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" y="11543"/>
        <a:ext cx="3191716" cy="1180800"/>
      </dsp:txXfrm>
    </dsp:sp>
    <dsp:sp modelId="{F411CB54-7C9D-AE4D-9208-ACB1AB90C474}">
      <dsp:nvSpPr>
        <dsp:cNvPr id="0" name=""/>
        <dsp:cNvSpPr/>
      </dsp:nvSpPr>
      <dsp:spPr>
        <a:xfrm>
          <a:off x="33" y="1192343"/>
          <a:ext cx="3191716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在</a:t>
          </a:r>
          <a:r>
            <a:rPr lang="en-US" altLang="zh-CN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KIF</a:t>
          </a: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基础上的优化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分布式测试</a:t>
          </a:r>
          <a:endParaRPr 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" y="1192343"/>
        <a:ext cx="3191716" cy="1800720"/>
      </dsp:txXfrm>
    </dsp:sp>
    <dsp:sp modelId="{924D2053-27DB-8B4F-B767-278CFE556695}">
      <dsp:nvSpPr>
        <dsp:cNvPr id="0" name=""/>
        <dsp:cNvSpPr/>
      </dsp:nvSpPr>
      <dsp:spPr>
        <a:xfrm>
          <a:off x="3638589" y="11543"/>
          <a:ext cx="3191716" cy="1180800"/>
        </a:xfrm>
        <a:prstGeom prst="rect">
          <a:avLst/>
        </a:prstGeom>
        <a:solidFill>
          <a:srgbClr val="00B050"/>
        </a:solidFill>
        <a:ln w="6350" cap="flat" cmpd="sng" algn="ctr">
          <a:noFill/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稳定性</a:t>
          </a:r>
          <a:endParaRPr lang="zh-CN" altLang="en-US" sz="2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38589" y="11543"/>
        <a:ext cx="3191716" cy="1180800"/>
      </dsp:txXfrm>
    </dsp:sp>
    <dsp:sp modelId="{3053461E-D5FF-C340-9507-CD84AAD59216}">
      <dsp:nvSpPr>
        <dsp:cNvPr id="0" name=""/>
        <dsp:cNvSpPr/>
      </dsp:nvSpPr>
      <dsp:spPr>
        <a:xfrm>
          <a:off x="3638589" y="1192343"/>
          <a:ext cx="3191716" cy="180072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多模拟器方案</a:t>
          </a:r>
          <a:r>
            <a:rPr lang="en-US" altLang="zh-CN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: </a:t>
          </a:r>
          <a:r>
            <a:rPr lang="en-US" altLang="zh-CN" sz="2000" b="0" i="0" kern="1200" dirty="0" err="1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bluepill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代码守卫</a:t>
          </a:r>
          <a:endParaRPr lang="zh-CN" altLang="en-US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b="0" i="0" kern="12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rPr>
            <a:t>机器池护卫</a:t>
          </a:r>
          <a:endParaRPr lang="en-US" altLang="zh-CN" sz="2000" b="0" i="0" kern="1200" dirty="0">
            <a:solidFill>
              <a:schemeClr val="tx1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638589" y="1192343"/>
        <a:ext cx="3191716" cy="180072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52B0A-C94A-6543-81BF-DB1131C76C0A}">
      <dsp:nvSpPr>
        <dsp:cNvPr id="0" name=""/>
        <dsp:cNvSpPr/>
      </dsp:nvSpPr>
      <dsp:spPr>
        <a:xfrm>
          <a:off x="1971586" y="295"/>
          <a:ext cx="1328118" cy="863276"/>
        </a:xfrm>
        <a:prstGeom prst="roundRect">
          <a:avLst/>
        </a:prstGeom>
        <a:solidFill>
          <a:srgbClr val="00B0F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产品研发</a:t>
          </a:r>
          <a:endParaRPr lang="en-US" sz="17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 smtClean="0"/>
            <a:t>Build</a:t>
          </a:r>
          <a:endParaRPr lang="en-US" sz="1300" kern="1200" dirty="0"/>
        </a:p>
      </dsp:txBody>
      <dsp:txXfrm>
        <a:off x="2013728" y="42437"/>
        <a:ext cx="1243834" cy="778992"/>
      </dsp:txXfrm>
    </dsp:sp>
    <dsp:sp modelId="{6E1C2123-B141-A24A-B6DA-34555ABCFF9E}">
      <dsp:nvSpPr>
        <dsp:cNvPr id="0" name=""/>
        <dsp:cNvSpPr/>
      </dsp:nvSpPr>
      <dsp:spPr>
        <a:xfrm>
          <a:off x="910143" y="431934"/>
          <a:ext cx="3451004" cy="3451004"/>
        </a:xfrm>
        <a:custGeom>
          <a:avLst/>
          <a:gdLst/>
          <a:ahLst/>
          <a:cxnLst/>
          <a:rect l="0" t="0" r="0" b="0"/>
          <a:pathLst>
            <a:path>
              <a:moveTo>
                <a:pt x="2567671" y="219478"/>
              </a:moveTo>
              <a:arcTo wR="1725502" hR="1725502" stAng="17952837" swAng="1212488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FE37A4-182E-B148-9D42-A3F19EFB1800}">
      <dsp:nvSpPr>
        <dsp:cNvPr id="0" name=""/>
        <dsp:cNvSpPr/>
      </dsp:nvSpPr>
      <dsp:spPr>
        <a:xfrm>
          <a:off x="3612636" y="1192588"/>
          <a:ext cx="1328118" cy="863276"/>
        </a:xfrm>
        <a:prstGeom prst="roundRect">
          <a:avLst/>
        </a:prstGeom>
        <a:solidFill>
          <a:srgbClr val="50B324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指标定义</a:t>
          </a:r>
          <a:endParaRPr lang="en-US" sz="17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 smtClean="0"/>
            <a:t>Metrics</a:t>
          </a:r>
          <a:endParaRPr lang="en-US" sz="1300" kern="1200" dirty="0"/>
        </a:p>
      </dsp:txBody>
      <dsp:txXfrm>
        <a:off x="3654778" y="1234730"/>
        <a:ext cx="1243834" cy="778992"/>
      </dsp:txXfrm>
    </dsp:sp>
    <dsp:sp modelId="{160E4EAA-B0CE-7C45-8AAB-2C77FB5E6A13}">
      <dsp:nvSpPr>
        <dsp:cNvPr id="0" name=""/>
        <dsp:cNvSpPr/>
      </dsp:nvSpPr>
      <dsp:spPr>
        <a:xfrm>
          <a:off x="910143" y="431934"/>
          <a:ext cx="3451004" cy="3451004"/>
        </a:xfrm>
        <a:custGeom>
          <a:avLst/>
          <a:gdLst/>
          <a:ahLst/>
          <a:cxnLst/>
          <a:rect l="0" t="0" r="0" b="0"/>
          <a:pathLst>
            <a:path>
              <a:moveTo>
                <a:pt x="3446876" y="1844790"/>
              </a:moveTo>
              <a:arcTo wR="1725502" hR="1725502" stAng="21837850" swAng="1360461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586E9C-D2EA-AD4E-AE0E-D8AB48F1CABF}">
      <dsp:nvSpPr>
        <dsp:cNvPr id="0" name=""/>
        <dsp:cNvSpPr/>
      </dsp:nvSpPr>
      <dsp:spPr>
        <a:xfrm>
          <a:off x="2985811" y="3121758"/>
          <a:ext cx="1328118" cy="863276"/>
        </a:xfrm>
        <a:prstGeom prst="roundRect">
          <a:avLst/>
        </a:prstGeom>
        <a:solidFill>
          <a:srgbClr val="F27D2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数据跟踪</a:t>
          </a:r>
          <a:endParaRPr lang="en-US" sz="17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 smtClean="0"/>
            <a:t>Tracking</a:t>
          </a:r>
          <a:endParaRPr lang="en-US" sz="1300" kern="1200" dirty="0"/>
        </a:p>
      </dsp:txBody>
      <dsp:txXfrm>
        <a:off x="3027953" y="3163900"/>
        <a:ext cx="1243834" cy="778992"/>
      </dsp:txXfrm>
    </dsp:sp>
    <dsp:sp modelId="{D515C8EA-8635-494F-B0BC-6A827826AB64}">
      <dsp:nvSpPr>
        <dsp:cNvPr id="0" name=""/>
        <dsp:cNvSpPr/>
      </dsp:nvSpPr>
      <dsp:spPr>
        <a:xfrm>
          <a:off x="910143" y="431934"/>
          <a:ext cx="3451004" cy="3451004"/>
        </a:xfrm>
        <a:custGeom>
          <a:avLst/>
          <a:gdLst/>
          <a:ahLst/>
          <a:cxnLst/>
          <a:rect l="0" t="0" r="0" b="0"/>
          <a:pathLst>
            <a:path>
              <a:moveTo>
                <a:pt x="1937513" y="3437930"/>
              </a:moveTo>
              <a:arcTo wR="1725502" hR="1725502" stAng="4976536" swAng="846928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33216B-8A23-984F-A66F-BEE3DBF471CC}">
      <dsp:nvSpPr>
        <dsp:cNvPr id="0" name=""/>
        <dsp:cNvSpPr/>
      </dsp:nvSpPr>
      <dsp:spPr>
        <a:xfrm>
          <a:off x="957361" y="3121758"/>
          <a:ext cx="1328118" cy="863276"/>
        </a:xfrm>
        <a:prstGeom prst="roundRect">
          <a:avLst/>
        </a:prstGeom>
        <a:solidFill>
          <a:srgbClr val="FF2C3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实验验证</a:t>
          </a:r>
          <a:endParaRPr lang="en-US" sz="17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300" kern="1200" dirty="0" err="1" smtClean="0"/>
            <a:t>LiX</a:t>
          </a:r>
          <a:endParaRPr lang="en-US" sz="1300" kern="1200" dirty="0"/>
        </a:p>
      </dsp:txBody>
      <dsp:txXfrm>
        <a:off x="999503" y="3163900"/>
        <a:ext cx="1243834" cy="778992"/>
      </dsp:txXfrm>
    </dsp:sp>
    <dsp:sp modelId="{95E75144-11E9-F14A-9E29-9DFFA65F5639}">
      <dsp:nvSpPr>
        <dsp:cNvPr id="0" name=""/>
        <dsp:cNvSpPr/>
      </dsp:nvSpPr>
      <dsp:spPr>
        <a:xfrm>
          <a:off x="910143" y="431934"/>
          <a:ext cx="3451004" cy="3451004"/>
        </a:xfrm>
        <a:custGeom>
          <a:avLst/>
          <a:gdLst/>
          <a:ahLst/>
          <a:cxnLst/>
          <a:rect l="0" t="0" r="0" b="0"/>
          <a:pathLst>
            <a:path>
              <a:moveTo>
                <a:pt x="183156" y="2499148"/>
              </a:moveTo>
              <a:arcTo wR="1725502" hR="1725502" stAng="9201689" swAng="1360461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5B264C7-2BCF-7641-886A-496C16B0F676}">
      <dsp:nvSpPr>
        <dsp:cNvPr id="0" name=""/>
        <dsp:cNvSpPr/>
      </dsp:nvSpPr>
      <dsp:spPr>
        <a:xfrm>
          <a:off x="330536" y="1192588"/>
          <a:ext cx="1328118" cy="863276"/>
        </a:xfrm>
        <a:prstGeom prst="roundRect">
          <a:avLst/>
        </a:prstGeom>
        <a:solidFill>
          <a:srgbClr val="827BE9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数据分析</a:t>
          </a:r>
          <a:endParaRPr lang="en-US" sz="1700" b="0" i="0" kern="1200" dirty="0">
            <a:latin typeface="Microsoft YaHei" charset="-122"/>
            <a:ea typeface="Microsoft YaHei" charset="-122"/>
            <a:cs typeface="Microsoft YaHei" charset="-122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smtClean="0"/>
            <a:t>XLNT / Raptor</a:t>
          </a:r>
          <a:endParaRPr lang="en-US" sz="1300" kern="1200" dirty="0"/>
        </a:p>
      </dsp:txBody>
      <dsp:txXfrm>
        <a:off x="372678" y="1234730"/>
        <a:ext cx="1243834" cy="778992"/>
      </dsp:txXfrm>
    </dsp:sp>
    <dsp:sp modelId="{52B6C11D-8BF5-2143-8BC3-CB67C6AA3E69}">
      <dsp:nvSpPr>
        <dsp:cNvPr id="0" name=""/>
        <dsp:cNvSpPr/>
      </dsp:nvSpPr>
      <dsp:spPr>
        <a:xfrm>
          <a:off x="910143" y="431934"/>
          <a:ext cx="3451004" cy="3451004"/>
        </a:xfrm>
        <a:custGeom>
          <a:avLst/>
          <a:gdLst/>
          <a:ahLst/>
          <a:cxnLst/>
          <a:rect l="0" t="0" r="0" b="0"/>
          <a:pathLst>
            <a:path>
              <a:moveTo>
                <a:pt x="414945" y="603095"/>
              </a:moveTo>
              <a:arcTo wR="1725502" hR="1725502" stAng="13234675" swAng="1212488"/>
            </a:path>
          </a:pathLst>
        </a:custGeom>
        <a:noFill/>
        <a:ln w="25400" cap="flat" cmpd="sng" algn="ctr">
          <a:solidFill>
            <a:scrgbClr r="0" g="0" b="0"/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icrosoft YaHei" charset="-122"/>
                <a:ea typeface="Microsoft YaHei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icrosoft YaHei" charset="-122"/>
                <a:ea typeface="Microsoft YaHei" charset="-122"/>
              </a:defRPr>
            </a:lvl1pPr>
          </a:lstStyle>
          <a:p>
            <a:fld id="{92023B23-3AEE-214E-B544-938E98CE8BA7}" type="datetimeFigureOut">
              <a:rPr kumimoji="1" lang="zh-CN" altLang="en-US" smtClean="0"/>
              <a:pPr/>
              <a:t>2018/6/27</a:t>
            </a:fld>
            <a:endParaRPr kumimoji="1" lang="zh-CN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zh-CN" dirty="0" smtClean="0"/>
              <a:t>Click to edit Master text styles</a:t>
            </a:r>
          </a:p>
          <a:p>
            <a:pPr lvl="1"/>
            <a:r>
              <a:rPr kumimoji="1" lang="en-US" altLang="zh-CN" dirty="0" smtClean="0"/>
              <a:t>Second level</a:t>
            </a:r>
          </a:p>
          <a:p>
            <a:pPr lvl="2"/>
            <a:r>
              <a:rPr kumimoji="1" lang="en-US" altLang="zh-CN" dirty="0" smtClean="0"/>
              <a:t>Third level</a:t>
            </a:r>
          </a:p>
          <a:p>
            <a:pPr lvl="3"/>
            <a:r>
              <a:rPr kumimoji="1" lang="en-US" altLang="zh-CN" dirty="0" smtClean="0"/>
              <a:t>Fourth level</a:t>
            </a:r>
          </a:p>
          <a:p>
            <a:pPr lvl="4"/>
            <a:r>
              <a:rPr kumimoji="1" lang="en-US" altLang="zh-CN" dirty="0" smtClean="0"/>
              <a:t>Fifth level</a:t>
            </a:r>
            <a:endParaRPr kumimoji="1" lang="zh-CN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icrosoft YaHei" charset="-122"/>
                <a:ea typeface="Microsoft YaHei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icrosoft YaHei" charset="-122"/>
                <a:ea typeface="Microsoft YaHei" charset="-122"/>
              </a:defRPr>
            </a:lvl1pPr>
          </a:lstStyle>
          <a:p>
            <a:fld id="{3C8EF890-CCD5-884D-A396-A166F46F5C8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484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Microsoft YaHei" charset="-122"/>
        <a:ea typeface="Microsoft YaHei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Microsoft YaHei" charset="-122"/>
        <a:ea typeface="Microsoft YaHei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Microsoft YaHei" charset="-122"/>
        <a:ea typeface="Microsoft YaHei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Microsoft YaHei" charset="-122"/>
        <a:ea typeface="Microsoft YaHei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Microsoft YaHei" charset="-122"/>
        <a:ea typeface="Microsoft YaHe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2E921-14B7-5140-9EFF-78BE82EAFA45}" type="datetimeFigureOut">
              <a:rPr kumimoji="1" lang="zh-CN" altLang="en-US" smtClean="0"/>
              <a:t>2018/6/27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0BB42F-5AB2-424E-8437-7A47BF703BA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953477"/>
            <a:ext cx="7886700" cy="52234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</a:defRPr>
            </a:lvl1pPr>
          </a:lstStyle>
          <a:p>
            <a:fld id="{6132E921-14B7-5140-9EFF-78BE82EAFA45}" type="datetimeFigureOut">
              <a:rPr kumimoji="1" lang="zh-CN" altLang="en-US" smtClean="0"/>
              <a:pPr/>
              <a:t>2018/6/27</a:t>
            </a:fld>
            <a:endParaRPr kumimoji="1"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Microsoft YaHei" charset="-122"/>
                <a:ea typeface="Microsoft YaHei" charset="-122"/>
              </a:defRPr>
            </a:lvl1pPr>
          </a:lstStyle>
          <a:p>
            <a:fld id="{1C0BB42F-5AB2-424E-8437-7A47BF703BA8}" type="slidenum">
              <a:rPr kumimoji="1" lang="zh-CN" altLang="en-US" smtClean="0"/>
              <a:pPr/>
              <a:t>‹#›</a:t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charset="-122"/>
          <a:ea typeface="Microsoft YaHei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charset="-122"/>
          <a:ea typeface="Microsoft YaHei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charset="-122"/>
          <a:ea typeface="Microsoft YaHei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charset="-122"/>
          <a:ea typeface="Microsoft YaHei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charset="-122"/>
          <a:ea typeface="Microsoft YaHei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gif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2903" y="4501263"/>
            <a:ext cx="7143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dirty="0" smtClean="0">
                <a:solidFill>
                  <a:srgbClr val="24DCB8"/>
                </a:solidFill>
                <a:latin typeface="Microsoft YaHei" charset="-122"/>
                <a:ea typeface="Microsoft YaHei" charset="-122"/>
              </a:rPr>
              <a:t>LinkedIn </a:t>
            </a:r>
            <a:r>
              <a:rPr kumimoji="1" lang="zh-CN" altLang="en-US" sz="3600" dirty="0" smtClean="0">
                <a:solidFill>
                  <a:srgbClr val="24DCB8"/>
                </a:solidFill>
                <a:latin typeface="Microsoft YaHei" charset="-122"/>
                <a:ea typeface="Microsoft YaHei" charset="-122"/>
              </a:rPr>
              <a:t>大型移动应用的架构与实践</a:t>
            </a:r>
            <a:endParaRPr kumimoji="1" lang="zh-CN" altLang="en-US" sz="3600" dirty="0">
              <a:solidFill>
                <a:srgbClr val="24DCB8"/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22903" y="5701592"/>
            <a:ext cx="7281358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廖锦幸</a:t>
            </a:r>
            <a:r>
              <a:rPr kumimoji="1"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</a:rPr>
              <a:t>    Engineer @ LinkedIn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单体应用的历史问题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6923" y="2959390"/>
            <a:ext cx="3326296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循环依赖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业务间耦合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基础服务与业务耦合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34" y="2511200"/>
            <a:ext cx="4129196" cy="2734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xnnews.com.cn/wenyu/rdzx/201712/W020171230094659343788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1126"/>
            <a:ext cx="9144000" cy="512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5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更多历史问题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6565966"/>
              </p:ext>
            </p:extLst>
          </p:nvPr>
        </p:nvGraphicFramePr>
        <p:xfrm>
          <a:off x="433053" y="2106908"/>
          <a:ext cx="8309113" cy="31407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978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组件化架构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53" y="1799684"/>
            <a:ext cx="5938781" cy="4775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组件化架构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595755280"/>
              </p:ext>
            </p:extLst>
          </p:nvPr>
        </p:nvGraphicFramePr>
        <p:xfrm>
          <a:off x="448766" y="2108814"/>
          <a:ext cx="5435199" cy="30197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640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收益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070000"/>
            <a:ext cx="6612350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解除业务间耦合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组件并行编译 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&lt;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30min</a:t>
            </a:r>
            <a:endParaRPr kumimoji="1"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从按平台分工到按业务线分工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大规模生产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3228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92506" y="3552322"/>
            <a:ext cx="8951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组件化只解决了组件间耦合</a:t>
            </a:r>
            <a:r>
              <a:rPr lang="zh-CN" altLang="en-US" sz="3200" dirty="0" smtClean="0">
                <a:latin typeface="Microsoft YaHei" charset="-122"/>
                <a:ea typeface="Microsoft YaHei" charset="-122"/>
                <a:cs typeface="Microsoft YaHei" charset="-122"/>
              </a:rPr>
              <a:t>，组件内部仍是</a:t>
            </a:r>
            <a:r>
              <a:rPr lang="zh-CN" altLang="en-US" sz="3200" dirty="0">
                <a:latin typeface="Microsoft YaHei" charset="-122"/>
                <a:ea typeface="Microsoft YaHei" charset="-122"/>
                <a:cs typeface="Microsoft YaHei" charset="-122"/>
              </a:rPr>
              <a:t>黑盒</a:t>
            </a:r>
            <a:endParaRPr lang="en-US" sz="32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3692236" y="2818397"/>
            <a:ext cx="169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200" dirty="0" smtClean="0">
                <a:latin typeface="Microsoft YaHei" charset="-122"/>
                <a:ea typeface="Microsoft YaHei" charset="-122"/>
              </a:rPr>
              <a:t>然而</a:t>
            </a:r>
            <a:r>
              <a:rPr lang="mr-IN" altLang="zh-CN" sz="3200" dirty="0" smtClean="0">
                <a:latin typeface="Microsoft YaHei" charset="-122"/>
                <a:ea typeface="Microsoft YaHei" charset="-122"/>
              </a:rPr>
              <a:t>…</a:t>
            </a:r>
            <a:endParaRPr lang="zh-CN" altLang="en-US" sz="32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009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组件化没有解决的问题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5" y="2070000"/>
            <a:ext cx="8110743" cy="35240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重复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造轮子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业务组件应用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架构不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一致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，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MVC/MVVM/MVP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群魔乱舞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代码复用率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低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跨团队项目学习成本高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用户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体验不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一致，不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少于 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5 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种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loading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样式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8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根本原因是缺乏标准</a:t>
            </a:r>
            <a:endParaRPr kumimoji="1" lang="zh-CN" altLang="en-US" sz="2800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494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6300" y="3071059"/>
            <a:ext cx="169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200" dirty="0" smtClean="0">
                <a:latin typeface="Microsoft YaHei" charset="-122"/>
                <a:ea typeface="Microsoft YaHei" charset="-122"/>
              </a:rPr>
              <a:t>标准化</a:t>
            </a:r>
            <a:endParaRPr lang="zh-CN" altLang="en-US" sz="32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618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标准化的微组件架构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69151" y="2283966"/>
            <a:ext cx="3326296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统一的基础服务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统一的应用层框架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统一的开发范式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统一的用户体验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轻量化、可复用、可测试的微组件</a:t>
            </a:r>
          </a:p>
        </p:txBody>
      </p:sp>
      <p:pic>
        <p:nvPicPr>
          <p:cNvPr id="6" name="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2225407"/>
            <a:ext cx="5123543" cy="3348773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190500" dist="38100" dir="5400000" algn="t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446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自我介绍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679011" y="11877855"/>
            <a:ext cx="11070916" cy="692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www.linkedin.com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/in/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liaojinxing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zh-CN" altLang="en-US" sz="4500" dirty="0" err="1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31411" y="12030255"/>
            <a:ext cx="11070916" cy="692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www.linkedin.com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/in/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liaojinxing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zh-CN" altLang="en-US" sz="4500" dirty="0" err="1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83811" y="12182655"/>
            <a:ext cx="11070916" cy="69249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www.linkedin.com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/in/</a:t>
            </a:r>
            <a:r>
              <a:rPr kumimoji="1" lang="en-US" altLang="zh-CN" sz="45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liaojinxing</a:t>
            </a:r>
            <a:r>
              <a:rPr kumimoji="1" lang="en-US" altLang="zh-CN" sz="45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zh-CN" altLang="en-US" sz="4500" dirty="0" err="1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117556" y="6211669"/>
            <a:ext cx="4944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www.linkedin.com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/in/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liaojinxing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83" y="2513954"/>
            <a:ext cx="7808495" cy="18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统一的基础服务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57" y="2528926"/>
            <a:ext cx="8025064" cy="244465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66274" y="5809218"/>
            <a:ext cx="783255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布局、存储、网络、日志等基础服务</a:t>
            </a:r>
            <a:r>
              <a:rPr kumimoji="1" lang="zh-CN" altLang="en-US" sz="240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均</a:t>
            </a:r>
            <a:r>
              <a:rPr kumimoji="1" lang="zh-CN" altLang="en-US" sz="240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统一标准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8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统一的应用层框架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400" y="2527200"/>
            <a:ext cx="8024400" cy="245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5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统一</a:t>
            </a: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的数据流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2330496"/>
            <a:ext cx="8409731" cy="202493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3236" y="4515585"/>
            <a:ext cx="633006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2800" dirty="0" err="1"/>
              <a:t>ViewModel</a:t>
            </a:r>
            <a:r>
              <a:rPr lang="en-US" altLang="zh-CN" sz="2800" dirty="0"/>
              <a:t> </a:t>
            </a:r>
            <a:r>
              <a:rPr lang="en-US" altLang="zh-CN" sz="2800" dirty="0">
                <a:solidFill>
                  <a:srgbClr val="C00000"/>
                </a:solidFill>
              </a:rPr>
              <a:t>observe</a:t>
            </a:r>
            <a:r>
              <a:rPr lang="en-US" altLang="zh-CN" sz="2800" dirty="0"/>
              <a:t> Repository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2800" dirty="0"/>
              <a:t>View </a:t>
            </a:r>
            <a:r>
              <a:rPr lang="en-US" altLang="zh-CN" sz="2800" dirty="0">
                <a:solidFill>
                  <a:srgbClr val="C00000"/>
                </a:solidFill>
              </a:rPr>
              <a:t>observe</a:t>
            </a:r>
            <a:r>
              <a:rPr lang="en-US" altLang="zh-CN" sz="2800" dirty="0"/>
              <a:t> </a:t>
            </a:r>
            <a:r>
              <a:rPr lang="en-US" altLang="zh-CN" sz="2800" dirty="0" err="1"/>
              <a:t>ViewModel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97806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统一</a:t>
            </a: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的</a:t>
            </a:r>
            <a:r>
              <a:rPr lang="en-US" altLang="zh-CN" sz="2800" dirty="0" smtClean="0">
                <a:latin typeface="Microsoft YaHei" charset="-122"/>
                <a:ea typeface="Microsoft YaHei" charset="-122"/>
              </a:rPr>
              <a:t>UI</a:t>
            </a: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设计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语言</a:t>
            </a:r>
            <a:r>
              <a:rPr lang="en-US" altLang="zh-CN" sz="2800" dirty="0">
                <a:latin typeface="Microsoft YaHei" charset="-122"/>
                <a:ea typeface="Microsoft YaHei" charset="-122"/>
              </a:rPr>
              <a:t>: Art Deco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2663579"/>
            <a:ext cx="8422105" cy="167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684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/>
              <a:t>Art Deco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示例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63236" y="2425676"/>
            <a:ext cx="785808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defTabSz="825512" hangingPunct="0">
              <a:spcBef>
                <a:spcPts val="3000"/>
              </a:spcBef>
              <a:buClr>
                <a:schemeClr val="tx2"/>
              </a:buClr>
              <a:buFont typeface="Arial" charset="0"/>
              <a:buChar char="•"/>
            </a:pPr>
            <a:r>
              <a:rPr kumimoji="1" lang="en-US" altLang="zh-CN" sz="2000" dirty="0" err="1">
                <a:solidFill>
                  <a:srgbClr val="F27D22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titleLabel</a:t>
            </a:r>
            <a:r>
              <a:rPr kumimoji="1" lang="en-US" altLang="zh-CN" sz="2000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.applyLIStyle</a:t>
            </a:r>
            <a:r>
              <a:rPr kumimoji="1"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sz="2000" dirty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TextStyle</a:t>
            </a:r>
            <a:r>
              <a:rPr kumimoji="1"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sz="2000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Body2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en-US" altLang="zh-CN" sz="2000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571500" indent="-571500" defTabSz="825512" hangingPunct="0">
              <a:spcBef>
                <a:spcPts val="3000"/>
              </a:spcBef>
              <a:buClr>
                <a:schemeClr val="tx2"/>
              </a:buClr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static </a:t>
            </a:r>
            <a:r>
              <a:rPr kumimoji="1" lang="en-US" altLang="zh-CN" sz="2000" dirty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let </a:t>
            </a:r>
            <a:r>
              <a:rPr kumimoji="1"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color: </a:t>
            </a:r>
            <a:r>
              <a:rPr kumimoji="1" lang="en-US" altLang="zh-CN" sz="2000" dirty="0" err="1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UIColor</a:t>
            </a:r>
            <a:r>
              <a:rPr kumimoji="1" lang="en-US" altLang="zh-CN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000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= </a:t>
            </a:r>
            <a:r>
              <a:rPr kumimoji="1" lang="en-US" altLang="zh-CN" sz="2000" dirty="0" smtClean="0">
                <a:solidFill>
                  <a:srgbClr val="00B0F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ColorStyle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sz="2000" dirty="0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Black_85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sz="2000" dirty="0" smtClean="0">
                <a:solidFill>
                  <a:srgbClr val="827BE9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color</a:t>
            </a:r>
          </a:p>
          <a:p>
            <a:pPr marL="571500" indent="-571500" defTabSz="825512" hangingPunct="0">
              <a:spcBef>
                <a:spcPts val="3000"/>
              </a:spcBef>
              <a:buClr>
                <a:schemeClr val="tx2"/>
              </a:buClr>
              <a:buFont typeface="Arial" charset="0"/>
              <a:buChar char="•"/>
            </a:pPr>
            <a:r>
              <a:rPr kumimoji="1" lang="en-US" altLang="zh-CN" sz="20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 </a:t>
            </a:r>
            <a:r>
              <a:rPr kumimoji="1" lang="en-US" altLang="zh-CN" sz="2000" dirty="0" err="1" smtClean="0">
                <a:solidFill>
                  <a:srgbClr val="D6741E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imageView</a:t>
            </a:r>
            <a:r>
              <a:rPr kumimoji="1" lang="en-US" altLang="zh-CN" sz="2000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.image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= </a:t>
            </a:r>
            <a:r>
              <a:rPr kumimoji="1" lang="en-US" altLang="zh-CN" sz="2000" dirty="0" err="1" smtClean="0">
                <a:solidFill>
                  <a:srgbClr val="00A9ED"/>
                </a:solidFill>
                <a:latin typeface="Microsoft YaHei" charset="-122"/>
                <a:ea typeface="Microsoft YaHei" charset="-122"/>
                <a:cs typeface="Microsoft YaHei" charset="-122"/>
              </a:rPr>
              <a:t>ArtDecoIcon</a:t>
            </a:r>
            <a:r>
              <a:rPr kumimoji="1" lang="en-US" altLang="zh-CN" sz="2000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sz="2000" dirty="0" err="1" smtClean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imgCircleCheck</a:t>
            </a:r>
            <a:r>
              <a:rPr kumimoji="1" lang="en-US" altLang="zh-CN" sz="2000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sz="2000" dirty="0" err="1" smtClean="0">
                <a:solidFill>
                  <a:srgbClr val="827BE9"/>
                </a:solidFill>
                <a:latin typeface="Microsoft YaHei" charset="-122"/>
                <a:ea typeface="Microsoft YaHei" charset="-122"/>
                <a:cs typeface="Microsoft YaHei" charset="-122"/>
              </a:rPr>
              <a:t>image</a:t>
            </a:r>
            <a:endParaRPr kumimoji="1" lang="en-US" altLang="zh-CN" sz="2000" dirty="0">
              <a:solidFill>
                <a:srgbClr val="827BE9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784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收益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070000"/>
            <a:ext cx="7232438" cy="3462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降低项目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复杂度，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Keep it Simple and Stupid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更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好的开发体验，聚焦业务逻辑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更高的代码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复用率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更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一致的用户体验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更细粒度的并行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编译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~15min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大规模标准化生产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460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kumimoji="1" lang="en-US" altLang="zh-CN" sz="2800" dirty="0"/>
              <a:t>LinkedIn</a:t>
            </a:r>
            <a:r>
              <a:rPr kumimoji="1" lang="zh-CN" altLang="en-US" sz="2800" dirty="0">
                <a:latin typeface="Microsoft YaHei" charset="-122"/>
                <a:ea typeface="Microsoft YaHei" charset="-122"/>
              </a:rPr>
              <a:t>移动架构的演进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154" name="Picture 1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57" y="2560336"/>
            <a:ext cx="8139546" cy="1963537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515899" y="4705075"/>
            <a:ext cx="146514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rgbClr val="00A9ED"/>
              </a:buClr>
              <a:buFont typeface="Wingdings" pitchFamily="2" charset="2"/>
              <a:buNone/>
            </a:pP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1.0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单体应用</a:t>
            </a:r>
          </a:p>
        </p:txBody>
      </p:sp>
      <p:sp>
        <p:nvSpPr>
          <p:cNvPr id="162" name="TextBox 161"/>
          <p:cNvSpPr txBox="1"/>
          <p:nvPr/>
        </p:nvSpPr>
        <p:spPr>
          <a:xfrm>
            <a:off x="3472196" y="4705074"/>
            <a:ext cx="1721625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rgbClr val="00A9ED"/>
              </a:buClr>
              <a:buFont typeface="Wingdings" pitchFamily="2" charset="2"/>
              <a:buNone/>
            </a:pP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2.0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组件化架构</a:t>
            </a:r>
          </a:p>
        </p:txBody>
      </p:sp>
      <p:sp>
        <p:nvSpPr>
          <p:cNvPr id="163" name="TextBox 162"/>
          <p:cNvSpPr txBox="1"/>
          <p:nvPr/>
        </p:nvSpPr>
        <p:spPr>
          <a:xfrm>
            <a:off x="6160494" y="4705074"/>
            <a:ext cx="2491067" cy="307777"/>
          </a:xfrm>
          <a:prstGeom prst="rect">
            <a:avLst/>
          </a:prstGeom>
        </p:spPr>
        <p:txBody>
          <a:bodyPr vert="horz" wrap="none" lIns="0" tIns="0" rIns="0" bIns="0" rtlCol="0">
            <a:spAutoFit/>
          </a:bodyPr>
          <a:lstStyle/>
          <a:p>
            <a:pPr defTabSz="457200">
              <a:spcBef>
                <a:spcPct val="20000"/>
              </a:spcBef>
              <a:buClr>
                <a:srgbClr val="00A9ED"/>
              </a:buClr>
              <a:buFont typeface="Wingdings" pitchFamily="2" charset="2"/>
              <a:buNone/>
            </a:pPr>
            <a:r>
              <a:rPr kumimoji="1" lang="en-US" altLang="zh-CN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3.0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 标准化微组件架构</a:t>
            </a:r>
          </a:p>
        </p:txBody>
      </p:sp>
    </p:spTree>
    <p:extLst>
      <p:ext uri="{BB962C8B-B14F-4D97-AF65-F5344CB8AC3E}">
        <p14:creationId xmlns:p14="http://schemas.microsoft.com/office/powerpoint/2010/main" val="46118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6300" y="3071059"/>
            <a:ext cx="169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200" dirty="0" smtClean="0">
                <a:latin typeface="Microsoft YaHei" charset="-122"/>
                <a:ea typeface="Microsoft YaHei" charset="-122"/>
              </a:rPr>
              <a:t>自动化</a:t>
            </a:r>
            <a:endParaRPr lang="zh-CN" altLang="en-US" sz="32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182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大规模自动化之前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070000"/>
            <a:ext cx="6612350" cy="4062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大量手工测试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可靠性很难保证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沉重的回归成本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3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周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1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个版本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，延期是常态</a:t>
            </a:r>
            <a:endParaRPr kumimoji="1"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产品、运营无法快速决策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用户反馈问题无法快速修复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41492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天下武功，唯快不破</a:t>
            </a:r>
          </a:p>
        </p:txBody>
      </p:sp>
      <p:sp>
        <p:nvSpPr>
          <p:cNvPr id="9" name="Rectangle 8"/>
          <p:cNvSpPr/>
          <p:nvPr/>
        </p:nvSpPr>
        <p:spPr>
          <a:xfrm>
            <a:off x="6329230" y="2923673"/>
            <a:ext cx="1527086" cy="86442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快速迭代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03158" y="2923673"/>
            <a:ext cx="1527086" cy="864423"/>
          </a:xfrm>
          <a:prstGeom prst="rect">
            <a:avLst/>
          </a:prstGeom>
          <a:solidFill>
            <a:srgbClr val="F27D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快速验证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766194" y="2923673"/>
            <a:ext cx="1527086" cy="86442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快速交付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922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项目情况</a:t>
            </a:r>
          </a:p>
        </p:txBody>
      </p:sp>
      <p:pic>
        <p:nvPicPr>
          <p:cNvPr id="5" name="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" y="2030843"/>
            <a:ext cx="8315280" cy="4232477"/>
          </a:xfrm>
          <a:prstGeom prst="rect">
            <a:avLst/>
          </a:prstGeom>
          <a:ln w="12700" cap="flat">
            <a:noFill/>
            <a:miter lim="400000"/>
          </a:ln>
          <a:effectLst>
            <a:outerShdw blurRad="190500" dist="38100" dir="5400000" algn="t" rotWithShape="0">
              <a:prstClr val="black">
                <a:alpha val="3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自动化测试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990" y="2148841"/>
            <a:ext cx="4186761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可靠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快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有意义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100%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 功能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覆盖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单元测试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优先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573" y="1693288"/>
            <a:ext cx="4090240" cy="4049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92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800" dirty="0"/>
              <a:t>Layout Test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421" y="1999725"/>
            <a:ext cx="4239935" cy="33741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99255" y="1999725"/>
            <a:ext cx="4186761" cy="32316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页面布局测试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使用不同的数据在不同的屏幕下测试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自动检测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Overlap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生成测试报告和页面截图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00B050"/>
                </a:solidFill>
                <a:latin typeface="Microsoft YaHei" charset="-122"/>
                <a:ea typeface="Microsoft YaHei" charset="-122"/>
              </a:rPr>
              <a:t>已开源</a:t>
            </a:r>
          </a:p>
        </p:txBody>
      </p:sp>
      <p:sp>
        <p:nvSpPr>
          <p:cNvPr id="3" name="Rectangle 2"/>
          <p:cNvSpPr/>
          <p:nvPr/>
        </p:nvSpPr>
        <p:spPr>
          <a:xfrm>
            <a:off x="377421" y="5537816"/>
            <a:ext cx="6161627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dirty="0" err="1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logoImageView</a:t>
            </a:r>
            <a:r>
              <a:rPr kumimoji="1" lang="en-US" altLang="zh-CN" dirty="0" err="1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  <a:r>
              <a:rPr kumimoji="1" lang="en-US" altLang="zh-CN" dirty="0" err="1">
                <a:solidFill>
                  <a:srgbClr val="00A9ED"/>
                </a:solidFill>
                <a:latin typeface="Microsoft YaHei" charset="-122"/>
                <a:ea typeface="Microsoft YaHei" charset="-122"/>
                <a:cs typeface="Microsoft YaHei" charset="-122"/>
              </a:rPr>
              <a:t>isStartBefore</a:t>
            </a:r>
            <a:r>
              <a:rPr kumimoji="1" lang="en-US" altLang="zh-CN" dirty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dirty="0" err="1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titleLabel</a:t>
            </a:r>
            <a:r>
              <a:rPr kumimoji="1" lang="en-US" altLang="zh-CN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kumimoji="1" lang="en-US" altLang="zh-CN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defTabSz="457200">
              <a:spcBef>
                <a:spcPct val="20000"/>
              </a:spcBef>
              <a:buClr>
                <a:schemeClr val="accent1"/>
              </a:buClr>
            </a:pPr>
            <a:r>
              <a:rPr kumimoji="1" lang="en-US" altLang="zh-CN" dirty="0" err="1" smtClean="0">
                <a:solidFill>
                  <a:srgbClr val="00A9ED"/>
                </a:solidFill>
                <a:latin typeface="Microsoft YaHei" charset="-122"/>
                <a:ea typeface="Microsoft YaHei" charset="-122"/>
                <a:cs typeface="Microsoft YaHei" charset="-122"/>
              </a:rPr>
              <a:t>XCTAssertEqual</a:t>
            </a:r>
            <a:r>
              <a:rPr kumimoji="1" lang="en-US" altLang="zh-CN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kumimoji="1" lang="en-US" altLang="zh-CN" dirty="0" err="1" smtClean="0">
                <a:solidFill>
                  <a:srgbClr val="FFC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label</a:t>
            </a:r>
            <a:r>
              <a:rPr kumimoji="1" lang="en-US" altLang="zh-CN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.text</a:t>
            </a:r>
            <a:r>
              <a:rPr kumimoji="1" lang="en-US" altLang="zh-CN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, “</a:t>
            </a:r>
            <a:r>
              <a:rPr kumimoji="1" lang="en-US" altLang="zh-CN" dirty="0" err="1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helloworld</a:t>
            </a:r>
            <a:r>
              <a:rPr kumimoji="1" lang="en-US" altLang="zh-CN" dirty="0" smtClean="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rPr>
              <a:t>”)</a:t>
            </a:r>
            <a:endParaRPr kumimoji="1" lang="en-US" altLang="zh-CN" dirty="0">
              <a:solidFill>
                <a:schemeClr val="tx2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786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/>
              <a:t>Scenario </a:t>
            </a:r>
            <a:r>
              <a:rPr lang="en-US" sz="2800" dirty="0"/>
              <a:t>Test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7936" y="1780673"/>
            <a:ext cx="4186761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基于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KIF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的情景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测试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验证交互</a:t>
            </a:r>
          </a:p>
        </p:txBody>
      </p:sp>
      <p:pic>
        <p:nvPicPr>
          <p:cNvPr id="7" name="Shape 117" descr="kif.gif"/>
          <p:cNvPicPr preferRelativeResize="0"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63236" y="1780673"/>
            <a:ext cx="2844356" cy="4942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0148" y="3014108"/>
            <a:ext cx="5854558" cy="101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8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自动化测试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25" y="1693288"/>
            <a:ext cx="5958421" cy="47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53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大规模自动化测试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453060568"/>
              </p:ext>
            </p:extLst>
          </p:nvPr>
        </p:nvGraphicFramePr>
        <p:xfrm>
          <a:off x="448765" y="2108815"/>
          <a:ext cx="6830339" cy="30046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3759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收益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070000"/>
            <a:ext cx="6612350" cy="226215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全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自动化的测试环境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高稳定性的编译测试部署系统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3 x 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3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产品的快速迭代和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交付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985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6300" y="3071059"/>
            <a:ext cx="169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200" dirty="0" smtClean="0">
                <a:latin typeface="Microsoft YaHei" charset="-122"/>
                <a:ea typeface="Microsoft YaHei" charset="-122"/>
              </a:rPr>
              <a:t>数据化</a:t>
            </a:r>
            <a:endParaRPr lang="zh-CN" altLang="en-US" sz="32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48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数据</a:t>
            </a: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驱动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9858636"/>
              </p:ext>
            </p:extLst>
          </p:nvPr>
        </p:nvGraphicFramePr>
        <p:xfrm>
          <a:off x="804657" y="2045369"/>
          <a:ext cx="5271291" cy="40426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1196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>
                <a:latin typeface="Microsoft YaHei" charset="-122"/>
                <a:ea typeface="Microsoft YaHei" charset="-122"/>
              </a:rPr>
              <a:t>Tracking</a:t>
            </a:r>
            <a:endParaRPr lang="zh-CN" altLang="en-US" sz="2800" dirty="0">
              <a:latin typeface="Microsoft YaHei" charset="-122"/>
              <a:ea typeface="Microsoft YaHei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2003396"/>
            <a:ext cx="7389628" cy="4120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0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 err="1" smtClean="0">
                <a:latin typeface="Microsoft YaHei" charset="-122"/>
                <a:ea typeface="Microsoft YaHei" charset="-122"/>
              </a:rPr>
              <a:t>LiX</a:t>
            </a:r>
            <a:endParaRPr lang="zh-CN" altLang="en-US" sz="28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3236" y="1802568"/>
            <a:ext cx="696721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Aft>
                <a:spcPts val="3600"/>
              </a:spcAft>
              <a:buClr>
                <a:schemeClr val="tx2"/>
              </a:buClr>
              <a:buSzPct val="70000"/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功能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开关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; 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灰度发布</a:t>
            </a:r>
            <a:r>
              <a:rPr kumimoji="1" lang="en-US" altLang="zh-CN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; AB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实验</a:t>
            </a:r>
            <a:endParaRPr kumimoji="1" lang="en-US" altLang="zh-CN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23" y="2373513"/>
            <a:ext cx="5415362" cy="40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3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项目规模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94" y="2791327"/>
            <a:ext cx="7839264" cy="12124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70"/>
    </mc:Choice>
    <mc:Fallback xmlns="">
      <p:transition spd="slow" advTm="50770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 smtClean="0">
                <a:latin typeface="Microsoft YaHei" charset="-122"/>
                <a:ea typeface="Microsoft YaHei" charset="-122"/>
              </a:rPr>
              <a:t>XLNT</a:t>
            </a:r>
            <a:endParaRPr lang="zh-CN" altLang="en-US" sz="2800" dirty="0">
              <a:latin typeface="Microsoft YaHei" charset="-122"/>
              <a:ea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64298" y="1804737"/>
            <a:ext cx="3442028" cy="286232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Segment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Target &amp; Triggered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p-value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Power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Sample size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489" y="1804737"/>
            <a:ext cx="44704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收益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236" y="2070000"/>
            <a:ext cx="6612350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量化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工作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成效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发现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、分析、解决线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上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问题</a:t>
            </a:r>
            <a:endParaRPr kumimoji="1" lang="en-US" altLang="zh-CN" sz="2400" dirty="0" smtClean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驱动产品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决策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237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 smtClean="0">
                <a:latin typeface="Microsoft YaHei" charset="-122"/>
                <a:ea typeface="Microsoft YaHei" charset="-122"/>
              </a:rPr>
              <a:t>总结</a:t>
            </a:r>
            <a:endParaRPr kumimoji="1" lang="zh-CN" altLang="en-US" sz="2800" dirty="0">
              <a:solidFill>
                <a:prstClr val="black">
                  <a:lumMod val="65000"/>
                  <a:lumOff val="35000"/>
                </a:prstClr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1842247"/>
            <a:ext cx="8723086" cy="45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3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3"/>
          <p:cNvSpPr txBox="1"/>
          <p:nvPr/>
        </p:nvSpPr>
        <p:spPr>
          <a:xfrm>
            <a:off x="2859312" y="2874543"/>
            <a:ext cx="36497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en-US" altLang="zh-CN" sz="5400" dirty="0" smtClean="0">
                <a:latin typeface="Microsoft YaHei" charset="-122"/>
                <a:ea typeface="Microsoft YaHei" charset="-122"/>
              </a:rPr>
              <a:t>Thank you!</a:t>
            </a:r>
            <a:endParaRPr lang="zh-CN" altLang="en-US" sz="5400" dirty="0">
              <a:latin typeface="Microsoft YaHei" charset="-122"/>
              <a:ea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981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3103" y="3254158"/>
            <a:ext cx="1560251" cy="156025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626060" y="4955725"/>
            <a:ext cx="3074336" cy="66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kumimoji="1"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关注公众号</a:t>
            </a:r>
            <a:r>
              <a:rPr kumimoji="1" lang="en-US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获得</a:t>
            </a:r>
            <a:endParaRPr kumimoji="1"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ts val="2400"/>
              </a:lnSpc>
            </a:pPr>
            <a:r>
              <a:rPr kumimoji="1" lang="en-US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更多案例实践</a:t>
            </a:r>
            <a:endParaRPr kumimoji="1"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项目流程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7791"/>
            <a:ext cx="9144000" cy="240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16"/>
    </mc:Choice>
    <mc:Fallback xmlns="">
      <p:transition spd="slow" advTm="10501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大型项目的技术挑战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235" y="2069430"/>
            <a:ext cx="8193505" cy="34624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如何保障多人多团队的协同开发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如何</a:t>
            </a: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确保各个业务的用户体验一致</a:t>
            </a:r>
            <a:endParaRPr kumimoji="1" lang="zh-CN" altLang="en-US" sz="2400" dirty="0">
              <a:solidFill>
                <a:schemeClr val="tx2"/>
              </a:solidFill>
              <a:latin typeface="Microsoft YaHei" charset="-122"/>
              <a:ea typeface="Microsoft YaHei" charset="-122"/>
            </a:endParaRP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 smtClean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如何快速验证变更，并快速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交付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如何判断一个</a:t>
            </a: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feature</a:t>
            </a: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带来的影响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如何保证线上稳定性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en-US" altLang="zh-CN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60012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altLang="zh-CN" sz="2800" dirty="0">
                <a:latin typeface="Microsoft YaHei" charset="-122"/>
                <a:ea typeface="Microsoft YaHei" charset="-122"/>
              </a:rPr>
              <a:t>LinkedIn </a:t>
            </a:r>
            <a:r>
              <a:rPr lang="zh-CN" altLang="en-US" sz="2800" dirty="0">
                <a:latin typeface="Microsoft YaHei" charset="-122"/>
                <a:ea typeface="Microsoft YaHei" charset="-122"/>
              </a:rPr>
              <a:t>技术实践</a:t>
            </a:r>
          </a:p>
        </p:txBody>
      </p:sp>
      <p:sp>
        <p:nvSpPr>
          <p:cNvPr id="6" name="Rectangle 8"/>
          <p:cNvSpPr/>
          <p:nvPr/>
        </p:nvSpPr>
        <p:spPr>
          <a:xfrm>
            <a:off x="5007699" y="2863834"/>
            <a:ext cx="1527086" cy="86442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自动化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Rectangle 9"/>
          <p:cNvSpPr/>
          <p:nvPr/>
        </p:nvSpPr>
        <p:spPr>
          <a:xfrm>
            <a:off x="564025" y="2863835"/>
            <a:ext cx="1527086" cy="864423"/>
          </a:xfrm>
          <a:prstGeom prst="rect">
            <a:avLst/>
          </a:prstGeom>
          <a:solidFill>
            <a:srgbClr val="F27D2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组件化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10"/>
          <p:cNvSpPr/>
          <p:nvPr/>
        </p:nvSpPr>
        <p:spPr>
          <a:xfrm>
            <a:off x="2785862" y="2863834"/>
            <a:ext cx="1527086" cy="86442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标准化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7229536" y="2863833"/>
            <a:ext cx="1527086" cy="864423"/>
          </a:xfrm>
          <a:prstGeom prst="rect">
            <a:avLst/>
          </a:prstGeom>
          <a:solidFill>
            <a:srgbClr val="7030A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数据化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185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16300" y="3071059"/>
            <a:ext cx="1697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defRPr/>
            </a:pPr>
            <a:r>
              <a:rPr lang="zh-CN" altLang="en-US" sz="3200" dirty="0">
                <a:latin typeface="Microsoft YaHei" charset="-122"/>
                <a:ea typeface="Microsoft YaHei" charset="-122"/>
              </a:rPr>
              <a:t>组件化</a:t>
            </a:r>
          </a:p>
        </p:txBody>
      </p:sp>
    </p:spTree>
    <p:extLst>
      <p:ext uri="{BB962C8B-B14F-4D97-AF65-F5344CB8AC3E}">
        <p14:creationId xmlns:p14="http://schemas.microsoft.com/office/powerpoint/2010/main" val="753610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236" y="1170068"/>
            <a:ext cx="662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zh-CN" altLang="en-US" sz="2800" dirty="0">
                <a:latin typeface="Microsoft YaHei" charset="-122"/>
                <a:ea typeface="Microsoft YaHei" charset="-122"/>
              </a:rPr>
              <a:t>刀耕火种的年代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83403" y="2572637"/>
            <a:ext cx="3018466" cy="10618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chemeClr val="tx2"/>
                </a:solidFill>
                <a:latin typeface="Microsoft YaHei" charset="-122"/>
                <a:ea typeface="Microsoft YaHei" charset="-122"/>
              </a:rPr>
              <a:t>单体应用</a:t>
            </a:r>
          </a:p>
          <a:p>
            <a:pPr marL="342900" indent="-342900">
              <a:spcBef>
                <a:spcPts val="1800"/>
              </a:spcBef>
              <a:buFont typeface="Arial" charset="0"/>
              <a:buChar char="•"/>
            </a:pPr>
            <a:r>
              <a:rPr kumimoji="1"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小作坊</a:t>
            </a:r>
            <a:r>
              <a:rPr kumimoji="1"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</a:rPr>
              <a:t>生产</a:t>
            </a:r>
            <a:endParaRPr kumimoji="1" lang="zh-CN" altLang="en-US" sz="2400" dirty="0">
              <a:solidFill>
                <a:srgbClr val="C00000"/>
              </a:solidFill>
              <a:latin typeface="Microsoft YaHei" charset="-122"/>
              <a:ea typeface="Microsoft YaHei" charset="-122"/>
            </a:endParaRP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94" y="1983090"/>
            <a:ext cx="4007410" cy="39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1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1632</TotalTime>
  <Words>600</Words>
  <Application>Microsoft Macintosh PowerPoint</Application>
  <PresentationFormat>On-screen Show (4:3)</PresentationFormat>
  <Paragraphs>164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Arial</vt:lpstr>
      <vt:lpstr>Calibri</vt:lpstr>
      <vt:lpstr>Mangal</vt:lpstr>
      <vt:lpstr>Microsoft YaHei</vt:lpstr>
      <vt:lpstr>Wingdings</vt:lpstr>
      <vt:lpstr>等线</vt:lpstr>
      <vt:lpstr>等线 Light</vt:lpstr>
      <vt:lpstr>黑体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User</cp:lastModifiedBy>
  <cp:revision>116</cp:revision>
  <dcterms:created xsi:type="dcterms:W3CDTF">2018-04-13T02:17:00Z</dcterms:created>
  <dcterms:modified xsi:type="dcterms:W3CDTF">2018-06-27T09:38:33Z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